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7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9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638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74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08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3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1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69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20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92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09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51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F6789-0866-46CB-B60A-8A70AC5AA6F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AF7F7F7-3CEB-4E1C-9FBB-226D05AF43E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45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影像處理</a:t>
            </a:r>
            <a:r>
              <a:rPr lang="en-US" altLang="zh-TW" dirty="0" smtClean="0"/>
              <a:t>HW1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直方圖</a:t>
            </a:r>
            <a:r>
              <a:rPr lang="en-US" altLang="zh-TW" dirty="0" smtClean="0"/>
              <a:t>(Histogram) </a:t>
            </a:r>
            <a:r>
              <a:rPr lang="zh-TW" altLang="en-US" dirty="0" smtClean="0"/>
              <a:t>與 直方圖均化 </a:t>
            </a:r>
            <a:r>
              <a:rPr lang="en-US" altLang="zh-TW" dirty="0" smtClean="0"/>
              <a:t>(Histogram Equalization)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15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3081004"/>
            <a:ext cx="5223741" cy="36904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318754"/>
            <a:ext cx="2476500" cy="27622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76" y="3081004"/>
            <a:ext cx="5223740" cy="369040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716" y="318754"/>
            <a:ext cx="2476500" cy="2762250"/>
          </a:xfrm>
          <a:prstGeom prst="rect">
            <a:avLst/>
          </a:prstGeom>
        </p:spPr>
      </p:pic>
      <p:sp>
        <p:nvSpPr>
          <p:cNvPr id="1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772995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讀取輸入影像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彩色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or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黑白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統計其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顏色的分布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(0-255)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，如果是彩色圖則會有三個頻道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(BGR)</a:t>
            </a: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根據每個顏色強度的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比例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，繪製出直方圖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(512*512,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或者自訂大小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均化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累加每個強度出現的次數，得到強度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累積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分布表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根據強度累積分布表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，建立顏色的對照表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調整強度的值使得顏色盡可能平均分布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累積分布表趨近於一直線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/>
          <a:lstStyle/>
          <a:p>
            <a:r>
              <a:rPr lang="en-US" dirty="0" smtClean="0"/>
              <a:t>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DeadLine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10/25 23:59:59)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578" y="1853754"/>
            <a:ext cx="9603275" cy="4579032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不可以使用現成的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calHist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equalizeHist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</a:p>
          <a:p>
            <a:pPr lvl="1"/>
            <a:r>
              <a:rPr lang="en-US" altLang="zh-TW" sz="2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拿來</a:t>
            </a:r>
            <a:r>
              <a:rPr lang="en-US" altLang="zh-TW" sz="2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r>
              <a:rPr lang="zh-TW" altLang="en-US" sz="2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確認結果</a:t>
            </a:r>
            <a:r>
              <a:rPr lang="zh-TW" altLang="en-US" sz="2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倒是可以</a:t>
            </a:r>
            <a:r>
              <a:rPr lang="en-US" altLang="zh-TW" sz="2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嚴禁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抄襲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  (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包含網路資源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功能：讀取任意影像，繪製出：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黑白影像直方圖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	30%</a:t>
            </a:r>
          </a:p>
          <a:p>
            <a:pPr lvl="1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黑白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影像直方圖均化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30%</a:t>
            </a:r>
          </a:p>
          <a:p>
            <a:pPr lvl="1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彩色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影像直方圖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三張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					20%</a:t>
            </a:r>
          </a:p>
          <a:p>
            <a:pPr lvl="1"/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彩色影像直方圖分別均化並合併出結果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20%</a:t>
            </a: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931797" y="5903893"/>
            <a:ext cx="10123056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將報告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包含程式碼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程式碼說明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結果圖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自己選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)/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繳交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ilearn2</a:t>
            </a:r>
          </a:p>
        </p:txBody>
      </p:sp>
    </p:spTree>
    <p:extLst>
      <p:ext uri="{BB962C8B-B14F-4D97-AF65-F5344CB8AC3E}">
        <p14:creationId xmlns:p14="http://schemas.microsoft.com/office/powerpoint/2010/main" val="20238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(Histogram)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579" y="1866122"/>
            <a:ext cx="9603275" cy="3600224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將影像上的強度值統計的結果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圖片 4" descr="Girl Hugging Plush Toy · Free Stock Photo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7" y="2547622"/>
            <a:ext cx="3127751" cy="3374396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6208256" y="2630232"/>
            <a:ext cx="3518912" cy="4055460"/>
            <a:chOff x="4665784" y="2297723"/>
            <a:chExt cx="3518912" cy="4055460"/>
          </a:xfrm>
        </p:grpSpPr>
        <p:cxnSp>
          <p:nvCxnSpPr>
            <p:cNvPr id="8" name="直線接點 7"/>
            <p:cNvCxnSpPr/>
            <p:nvPr/>
          </p:nvCxnSpPr>
          <p:spPr>
            <a:xfrm>
              <a:off x="4876800" y="2297723"/>
              <a:ext cx="0" cy="33879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H="1" flipV="1">
              <a:off x="4876801" y="5685692"/>
              <a:ext cx="3195782" cy="879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665784" y="5706852"/>
              <a:ext cx="35189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0      </a:t>
              </a:r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</a:rPr>
                <a:t>50    </a:t>
              </a:r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100  </a:t>
              </a:r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150  </a:t>
              </a:r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</a:rPr>
                <a:t>  </a:t>
              </a:r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200 </a:t>
              </a:r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</a:rPr>
                <a:t>   </a:t>
              </a:r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255   </a:t>
              </a:r>
            </a:p>
            <a:p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		</a:t>
              </a:r>
              <a:r>
                <a:rPr lang="zh-TW" altLang="en-US" dirty="0" smtClean="0">
                  <a:solidFill>
                    <a:schemeClr val="bg1">
                      <a:lumMod val="9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強度</a:t>
              </a:r>
              <a:endParaRPr lang="zh-TW" altLang="en-US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714391" y="4650510"/>
            <a:ext cx="269631" cy="269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stCxn id="14" idx="3"/>
            <a:endCxn id="17" idx="0"/>
          </p:cNvCxnSpPr>
          <p:nvPr/>
        </p:nvCxnSpPr>
        <p:spPr>
          <a:xfrm>
            <a:off x="2984022" y="4785326"/>
            <a:ext cx="3982059" cy="97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906162" y="5757364"/>
            <a:ext cx="119837" cy="269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883315" y="2770910"/>
            <a:ext cx="269631" cy="2696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3152946" y="3040540"/>
            <a:ext cx="3266327" cy="288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419273" y="5746451"/>
            <a:ext cx="119837" cy="269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570164" y="5652388"/>
            <a:ext cx="269631" cy="269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3839795" y="5883387"/>
            <a:ext cx="5248787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223612" y="5746451"/>
            <a:ext cx="119837" cy="269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38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22" grpId="0" animBg="1"/>
      <p:bldP spid="23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(Histogram)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579" y="1874913"/>
            <a:ext cx="9603275" cy="3450613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將影像上的強度值統計的結果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圖片 4" descr="Girl Hugging Plush Toy · Free Stock Photo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75" y="2621513"/>
            <a:ext cx="3127751" cy="3374396"/>
          </a:xfrm>
          <a:prstGeom prst="rect">
            <a:avLst/>
          </a:prstGeom>
        </p:spPr>
      </p:pic>
      <p:sp>
        <p:nvSpPr>
          <p:cNvPr id="6" name="向下箭號 5"/>
          <p:cNvSpPr/>
          <p:nvPr/>
        </p:nvSpPr>
        <p:spPr>
          <a:xfrm rot="16200000">
            <a:off x="5281994" y="3927711"/>
            <a:ext cx="984738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6189784" y="2704123"/>
            <a:ext cx="4352474" cy="4055460"/>
            <a:chOff x="4665784" y="2297723"/>
            <a:chExt cx="4352474" cy="4055460"/>
          </a:xfrm>
        </p:grpSpPr>
        <p:cxnSp>
          <p:nvCxnSpPr>
            <p:cNvPr id="8" name="直線接點 7"/>
            <p:cNvCxnSpPr/>
            <p:nvPr/>
          </p:nvCxnSpPr>
          <p:spPr>
            <a:xfrm>
              <a:off x="4876800" y="2297723"/>
              <a:ext cx="0" cy="33879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H="1">
              <a:off x="4876800" y="5685692"/>
              <a:ext cx="371621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665784" y="5706852"/>
              <a:ext cx="43524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0   </a:t>
              </a:r>
              <a:r>
                <a:rPr lang="zh-TW" altLang="en-US" dirty="0" smtClean="0">
                  <a:solidFill>
                    <a:schemeClr val="bg1">
                      <a:lumMod val="95000"/>
                    </a:schemeClr>
                  </a:solidFill>
                </a:rPr>
                <a:t>  </a:t>
              </a:r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</a:rPr>
                <a:t>   </a:t>
              </a:r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50 </a:t>
              </a:r>
              <a:r>
                <a:rPr lang="zh-TW" altLang="en-US" dirty="0" smtClean="0">
                  <a:solidFill>
                    <a:schemeClr val="bg1">
                      <a:lumMod val="95000"/>
                    </a:schemeClr>
                  </a:solidFill>
                </a:rPr>
                <a:t>   </a:t>
              </a:r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</a:rPr>
                <a:t>   </a:t>
              </a:r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100  </a:t>
              </a:r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zh-TW" altLang="en-US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</a:rPr>
                <a:t>  </a:t>
              </a:r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150  </a:t>
              </a:r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zh-TW" altLang="en-US" dirty="0" smtClean="0">
                  <a:solidFill>
                    <a:schemeClr val="bg1">
                      <a:lumMod val="95000"/>
                    </a:schemeClr>
                  </a:solidFill>
                </a:rPr>
                <a:t>  </a:t>
              </a:r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</a:rPr>
                <a:t>  </a:t>
              </a:r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200    </a:t>
              </a:r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</a:rPr>
                <a:t>   </a:t>
              </a:r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255   </a:t>
              </a:r>
            </a:p>
            <a:p>
              <a:r>
                <a:rPr lang="en-US" altLang="zh-TW" dirty="0" smtClean="0">
                  <a:solidFill>
                    <a:schemeClr val="bg1">
                      <a:lumMod val="9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			</a:t>
              </a:r>
              <a:r>
                <a:rPr lang="zh-TW" altLang="en-US" dirty="0" smtClean="0">
                  <a:solidFill>
                    <a:schemeClr val="bg1">
                      <a:lumMod val="9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強度</a:t>
              </a:r>
              <a:endParaRPr lang="zh-TW" altLang="en-US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792" y="2704124"/>
            <a:ext cx="3688224" cy="34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直方圖調整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151644"/>
              </p:ext>
            </p:extLst>
          </p:nvPr>
        </p:nvGraphicFramePr>
        <p:xfrm>
          <a:off x="4915643" y="1992406"/>
          <a:ext cx="2447928" cy="244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82">
                  <a:extLst>
                    <a:ext uri="{9D8B030D-6E8A-4147-A177-3AD203B41FA5}">
                      <a16:colId xmlns:a16="http://schemas.microsoft.com/office/drawing/2014/main" val="4166800943"/>
                    </a:ext>
                  </a:extLst>
                </a:gridCol>
                <a:gridCol w="611982">
                  <a:extLst>
                    <a:ext uri="{9D8B030D-6E8A-4147-A177-3AD203B41FA5}">
                      <a16:colId xmlns:a16="http://schemas.microsoft.com/office/drawing/2014/main" val="752229787"/>
                    </a:ext>
                  </a:extLst>
                </a:gridCol>
                <a:gridCol w="606403">
                  <a:extLst>
                    <a:ext uri="{9D8B030D-6E8A-4147-A177-3AD203B41FA5}">
                      <a16:colId xmlns:a16="http://schemas.microsoft.com/office/drawing/2014/main" val="3391396165"/>
                    </a:ext>
                  </a:extLst>
                </a:gridCol>
                <a:gridCol w="617561">
                  <a:extLst>
                    <a:ext uri="{9D8B030D-6E8A-4147-A177-3AD203B41FA5}">
                      <a16:colId xmlns:a16="http://schemas.microsoft.com/office/drawing/2014/main" val="2848683957"/>
                    </a:ext>
                  </a:extLst>
                </a:gridCol>
              </a:tblGrid>
              <a:tr h="611982">
                <a:tc>
                  <a:txBody>
                    <a:bodyPr/>
                    <a:lstStyle/>
                    <a:p>
                      <a:endParaRPr lang="zh-TW" altLang="en-US" sz="2300" dirty="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 dirty="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 dirty="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20396"/>
                  </a:ext>
                </a:extLst>
              </a:tr>
              <a:tr h="611982">
                <a:tc>
                  <a:txBody>
                    <a:bodyPr/>
                    <a:lstStyle/>
                    <a:p>
                      <a:endParaRPr lang="zh-TW" altLang="en-US" sz="230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 dirty="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 dirty="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671264"/>
                  </a:ext>
                </a:extLst>
              </a:tr>
              <a:tr h="611982">
                <a:tc>
                  <a:txBody>
                    <a:bodyPr/>
                    <a:lstStyle/>
                    <a:p>
                      <a:endParaRPr lang="zh-TW" altLang="en-US" sz="230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 dirty="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 dirty="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 dirty="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967116"/>
                  </a:ext>
                </a:extLst>
              </a:tr>
              <a:tr h="611982">
                <a:tc>
                  <a:txBody>
                    <a:bodyPr/>
                    <a:lstStyle/>
                    <a:p>
                      <a:endParaRPr lang="zh-TW" altLang="en-US" sz="230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300" dirty="0"/>
                    </a:p>
                  </a:txBody>
                  <a:tcPr marL="155443" marR="155443" marT="77722" marB="77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477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74" y="5069887"/>
            <a:ext cx="1882734" cy="1740264"/>
          </a:xfrm>
          <a:prstGeom prst="rect">
            <a:avLst/>
          </a:prstGeom>
        </p:spPr>
      </p:pic>
      <p:pic>
        <p:nvPicPr>
          <p:cNvPr id="7" name="圖片 6" descr="Girl Hugging Plush Toy · Free Stock Photo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11" y="3050416"/>
            <a:ext cx="2362200" cy="2548476"/>
          </a:xfrm>
          <a:prstGeom prst="rect">
            <a:avLst/>
          </a:prstGeom>
        </p:spPr>
      </p:pic>
      <p:sp>
        <p:nvSpPr>
          <p:cNvPr id="8" name="弧形 7"/>
          <p:cNvSpPr/>
          <p:nvPr/>
        </p:nvSpPr>
        <p:spPr>
          <a:xfrm flipH="1">
            <a:off x="4930738" y="2022669"/>
            <a:ext cx="4865667" cy="4835331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438" y="5069887"/>
            <a:ext cx="1882734" cy="174026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799424" y="4440333"/>
            <a:ext cx="278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  </a:t>
            </a:r>
            <a:r>
              <a:rPr lang="en-US" altLang="zh-TW" dirty="0" smtClean="0"/>
              <a:t>   </a:t>
            </a:r>
            <a:r>
              <a:rPr lang="zh-TW" altLang="en-US" dirty="0" smtClean="0"/>
              <a:t>  </a:t>
            </a:r>
            <a:r>
              <a:rPr lang="en-US" altLang="zh-TW" dirty="0" smtClean="0"/>
              <a:t>60   </a:t>
            </a:r>
            <a:r>
              <a:rPr lang="zh-TW" altLang="en-US" dirty="0" smtClean="0"/>
              <a:t> </a:t>
            </a:r>
            <a:r>
              <a:rPr lang="en-US" altLang="zh-TW" dirty="0" smtClean="0"/>
              <a:t>120  </a:t>
            </a:r>
            <a:r>
              <a:rPr lang="zh-TW" altLang="en-US" dirty="0" smtClean="0"/>
              <a:t> </a:t>
            </a:r>
            <a:r>
              <a:rPr lang="en-US" altLang="zh-TW" dirty="0" smtClean="0"/>
              <a:t> 180</a:t>
            </a:r>
            <a:r>
              <a:rPr lang="zh-TW" altLang="en-US" dirty="0" smtClean="0"/>
              <a:t> </a:t>
            </a:r>
            <a:r>
              <a:rPr lang="en-US" altLang="zh-TW" dirty="0" smtClean="0"/>
              <a:t> </a:t>
            </a:r>
            <a:r>
              <a:rPr lang="en-US" altLang="zh-TW" dirty="0"/>
              <a:t>255</a:t>
            </a:r>
          </a:p>
          <a:p>
            <a:pPr algn="ctr"/>
            <a:r>
              <a:rPr lang="en-US" altLang="zh-TW" dirty="0"/>
              <a:t>Input Intensity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918063" y="2380797"/>
            <a:ext cx="99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</a:t>
            </a:r>
          </a:p>
          <a:p>
            <a:r>
              <a:rPr lang="en-US" altLang="zh-TW" dirty="0"/>
              <a:t>Intensity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902" y="3025073"/>
            <a:ext cx="2353916" cy="25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彩色影像的直方圖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5" descr="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209" y="1230891"/>
            <a:ext cx="5688013" cy="590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4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Histogram Equalization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42832" y="1890923"/>
            <a:ext cx="8070850" cy="4877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當影像強度其中在某一區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偏亮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偏暗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時我們希望讓畫面中的顏色強度較平均，較可看出細節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：如何讓直方圖上每個強度的像素數量盡可能相等？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22" y="4223764"/>
            <a:ext cx="1622047" cy="1499304"/>
          </a:xfrm>
          <a:prstGeom prst="rect">
            <a:avLst/>
          </a:prstGeom>
        </p:spPr>
      </p:pic>
      <p:pic>
        <p:nvPicPr>
          <p:cNvPr id="6" name="圖片 5" descr="Girl Hugging Plush Toy · Free Stock Photo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43" y="4219815"/>
            <a:ext cx="1375164" cy="1483605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 rot="16200000">
            <a:off x="6140527" y="4698298"/>
            <a:ext cx="984738" cy="550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7109628" y="4223764"/>
            <a:ext cx="1716984" cy="1489088"/>
            <a:chOff x="6692899" y="2144342"/>
            <a:chExt cx="2006601" cy="1740264"/>
          </a:xfrm>
        </p:grpSpPr>
        <p:grpSp>
          <p:nvGrpSpPr>
            <p:cNvPr id="12" name="群組 11"/>
            <p:cNvGrpSpPr/>
            <p:nvPr/>
          </p:nvGrpSpPr>
          <p:grpSpPr>
            <a:xfrm>
              <a:off x="6692901" y="2144342"/>
              <a:ext cx="2006599" cy="1740264"/>
              <a:chOff x="6794501" y="2584029"/>
              <a:chExt cx="2006599" cy="174026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6794501" y="2584029"/>
                <a:ext cx="2006599" cy="17402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6794501" y="3946529"/>
                <a:ext cx="2006599" cy="3777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手繪多邊形 10"/>
              <p:cNvSpPr/>
              <p:nvPr/>
            </p:nvSpPr>
            <p:spPr>
              <a:xfrm>
                <a:off x="6794501" y="3683000"/>
                <a:ext cx="1987549" cy="641292"/>
              </a:xfrm>
              <a:custGeom>
                <a:avLst/>
                <a:gdLst>
                  <a:gd name="connsiteX0" fmla="*/ 13313 w 3181763"/>
                  <a:gd name="connsiteY0" fmla="*/ 596900 h 1485900"/>
                  <a:gd name="connsiteX1" fmla="*/ 13313 w 3181763"/>
                  <a:gd name="connsiteY1" fmla="*/ 596900 h 1485900"/>
                  <a:gd name="connsiteX2" fmla="*/ 102213 w 3181763"/>
                  <a:gd name="connsiteY2" fmla="*/ 533400 h 1485900"/>
                  <a:gd name="connsiteX3" fmla="*/ 851513 w 3181763"/>
                  <a:gd name="connsiteY3" fmla="*/ 546100 h 1485900"/>
                  <a:gd name="connsiteX4" fmla="*/ 927713 w 3181763"/>
                  <a:gd name="connsiteY4" fmla="*/ 571500 h 1485900"/>
                  <a:gd name="connsiteX5" fmla="*/ 1042013 w 3181763"/>
                  <a:gd name="connsiteY5" fmla="*/ 609600 h 1485900"/>
                  <a:gd name="connsiteX6" fmla="*/ 1080113 w 3181763"/>
                  <a:gd name="connsiteY6" fmla="*/ 622300 h 1485900"/>
                  <a:gd name="connsiteX7" fmla="*/ 1156313 w 3181763"/>
                  <a:gd name="connsiteY7" fmla="*/ 660400 h 1485900"/>
                  <a:gd name="connsiteX8" fmla="*/ 1651613 w 3181763"/>
                  <a:gd name="connsiteY8" fmla="*/ 660400 h 1485900"/>
                  <a:gd name="connsiteX9" fmla="*/ 1892913 w 3181763"/>
                  <a:gd name="connsiteY9" fmla="*/ 647700 h 1485900"/>
                  <a:gd name="connsiteX10" fmla="*/ 1943713 w 3181763"/>
                  <a:gd name="connsiteY10" fmla="*/ 622300 h 1485900"/>
                  <a:gd name="connsiteX11" fmla="*/ 1981813 w 3181763"/>
                  <a:gd name="connsiteY11" fmla="*/ 609600 h 1485900"/>
                  <a:gd name="connsiteX12" fmla="*/ 2019913 w 3181763"/>
                  <a:gd name="connsiteY12" fmla="*/ 584200 h 1485900"/>
                  <a:gd name="connsiteX13" fmla="*/ 2096113 w 3181763"/>
                  <a:gd name="connsiteY13" fmla="*/ 520700 h 1485900"/>
                  <a:gd name="connsiteX14" fmla="*/ 2108813 w 3181763"/>
                  <a:gd name="connsiteY14" fmla="*/ 482600 h 1485900"/>
                  <a:gd name="connsiteX15" fmla="*/ 2159613 w 3181763"/>
                  <a:gd name="connsiteY15" fmla="*/ 406400 h 1485900"/>
                  <a:gd name="connsiteX16" fmla="*/ 2223113 w 3181763"/>
                  <a:gd name="connsiteY16" fmla="*/ 330200 h 1485900"/>
                  <a:gd name="connsiteX17" fmla="*/ 2273913 w 3181763"/>
                  <a:gd name="connsiteY17" fmla="*/ 279400 h 1485900"/>
                  <a:gd name="connsiteX18" fmla="*/ 2324713 w 3181763"/>
                  <a:gd name="connsiteY18" fmla="*/ 190500 h 1485900"/>
                  <a:gd name="connsiteX19" fmla="*/ 2362813 w 3181763"/>
                  <a:gd name="connsiteY19" fmla="*/ 152400 h 1485900"/>
                  <a:gd name="connsiteX20" fmla="*/ 2413613 w 3181763"/>
                  <a:gd name="connsiteY20" fmla="*/ 76200 h 1485900"/>
                  <a:gd name="connsiteX21" fmla="*/ 2439013 w 3181763"/>
                  <a:gd name="connsiteY21" fmla="*/ 38100 h 1485900"/>
                  <a:gd name="connsiteX22" fmla="*/ 2477113 w 3181763"/>
                  <a:gd name="connsiteY22" fmla="*/ 12700 h 1485900"/>
                  <a:gd name="connsiteX23" fmla="*/ 2515213 w 3181763"/>
                  <a:gd name="connsiteY23" fmla="*/ 0 h 1485900"/>
                  <a:gd name="connsiteX24" fmla="*/ 2616813 w 3181763"/>
                  <a:gd name="connsiteY24" fmla="*/ 12700 h 1485900"/>
                  <a:gd name="connsiteX25" fmla="*/ 2667613 w 3181763"/>
                  <a:gd name="connsiteY25" fmla="*/ 76200 h 1485900"/>
                  <a:gd name="connsiteX26" fmla="*/ 2718413 w 3181763"/>
                  <a:gd name="connsiteY26" fmla="*/ 152400 h 1485900"/>
                  <a:gd name="connsiteX27" fmla="*/ 2769213 w 3181763"/>
                  <a:gd name="connsiteY27" fmla="*/ 228600 h 1485900"/>
                  <a:gd name="connsiteX28" fmla="*/ 2794613 w 3181763"/>
                  <a:gd name="connsiteY28" fmla="*/ 266700 h 1485900"/>
                  <a:gd name="connsiteX29" fmla="*/ 2807313 w 3181763"/>
                  <a:gd name="connsiteY29" fmla="*/ 304800 h 1485900"/>
                  <a:gd name="connsiteX30" fmla="*/ 2845413 w 3181763"/>
                  <a:gd name="connsiteY30" fmla="*/ 330200 h 1485900"/>
                  <a:gd name="connsiteX31" fmla="*/ 2883513 w 3181763"/>
                  <a:gd name="connsiteY31" fmla="*/ 368300 h 1485900"/>
                  <a:gd name="connsiteX32" fmla="*/ 2959713 w 3181763"/>
                  <a:gd name="connsiteY32" fmla="*/ 406400 h 1485900"/>
                  <a:gd name="connsiteX33" fmla="*/ 3035913 w 3181763"/>
                  <a:gd name="connsiteY33" fmla="*/ 482600 h 1485900"/>
                  <a:gd name="connsiteX34" fmla="*/ 3074013 w 3181763"/>
                  <a:gd name="connsiteY34" fmla="*/ 558800 h 1485900"/>
                  <a:gd name="connsiteX35" fmla="*/ 3112113 w 3181763"/>
                  <a:gd name="connsiteY35" fmla="*/ 584200 h 1485900"/>
                  <a:gd name="connsiteX36" fmla="*/ 3150213 w 3181763"/>
                  <a:gd name="connsiteY36" fmla="*/ 1193800 h 1485900"/>
                  <a:gd name="connsiteX37" fmla="*/ 3137513 w 3181763"/>
                  <a:gd name="connsiteY37" fmla="*/ 1422400 h 1485900"/>
                  <a:gd name="connsiteX38" fmla="*/ 2921613 w 3181763"/>
                  <a:gd name="connsiteY38" fmla="*/ 1435100 h 1485900"/>
                  <a:gd name="connsiteX39" fmla="*/ 2286613 w 3181763"/>
                  <a:gd name="connsiteY39" fmla="*/ 1447800 h 1485900"/>
                  <a:gd name="connsiteX40" fmla="*/ 1511913 w 3181763"/>
                  <a:gd name="connsiteY40" fmla="*/ 1485900 h 1485900"/>
                  <a:gd name="connsiteX41" fmla="*/ 788013 w 3181763"/>
                  <a:gd name="connsiteY41" fmla="*/ 1473200 h 1485900"/>
                  <a:gd name="connsiteX42" fmla="*/ 508613 w 3181763"/>
                  <a:gd name="connsiteY42" fmla="*/ 1447800 h 1485900"/>
                  <a:gd name="connsiteX43" fmla="*/ 445113 w 3181763"/>
                  <a:gd name="connsiteY43" fmla="*/ 1435100 h 1485900"/>
                  <a:gd name="connsiteX44" fmla="*/ 216513 w 3181763"/>
                  <a:gd name="connsiteY44" fmla="*/ 1409700 h 1485900"/>
                  <a:gd name="connsiteX45" fmla="*/ 165713 w 3181763"/>
                  <a:gd name="connsiteY45" fmla="*/ 1397000 h 1485900"/>
                  <a:gd name="connsiteX46" fmla="*/ 127613 w 3181763"/>
                  <a:gd name="connsiteY46" fmla="*/ 1384300 h 1485900"/>
                  <a:gd name="connsiteX47" fmla="*/ 26013 w 3181763"/>
                  <a:gd name="connsiteY47" fmla="*/ 1371600 h 1485900"/>
                  <a:gd name="connsiteX48" fmla="*/ 613 w 3181763"/>
                  <a:gd name="connsiteY48" fmla="*/ 1333500 h 1485900"/>
                  <a:gd name="connsiteX49" fmla="*/ 38713 w 3181763"/>
                  <a:gd name="connsiteY49" fmla="*/ 1168400 h 1485900"/>
                  <a:gd name="connsiteX50" fmla="*/ 51413 w 3181763"/>
                  <a:gd name="connsiteY50" fmla="*/ 1130300 h 1485900"/>
                  <a:gd name="connsiteX51" fmla="*/ 64113 w 3181763"/>
                  <a:gd name="connsiteY51" fmla="*/ 1054100 h 1485900"/>
                  <a:gd name="connsiteX52" fmla="*/ 51413 w 3181763"/>
                  <a:gd name="connsiteY52" fmla="*/ 787400 h 1485900"/>
                  <a:gd name="connsiteX53" fmla="*/ 38713 w 3181763"/>
                  <a:gd name="connsiteY53" fmla="*/ 749300 h 1485900"/>
                  <a:gd name="connsiteX54" fmla="*/ 26013 w 3181763"/>
                  <a:gd name="connsiteY54" fmla="*/ 673100 h 1485900"/>
                  <a:gd name="connsiteX55" fmla="*/ 13313 w 3181763"/>
                  <a:gd name="connsiteY55" fmla="*/ 596900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181763" h="1485900">
                    <a:moveTo>
                      <a:pt x="13313" y="596900"/>
                    </a:moveTo>
                    <a:lnTo>
                      <a:pt x="13313" y="596900"/>
                    </a:lnTo>
                    <a:cubicBezTo>
                      <a:pt x="42946" y="575733"/>
                      <a:pt x="65863" y="535603"/>
                      <a:pt x="102213" y="533400"/>
                    </a:cubicBezTo>
                    <a:cubicBezTo>
                      <a:pt x="351558" y="518288"/>
                      <a:pt x="601976" y="534583"/>
                      <a:pt x="851513" y="546100"/>
                    </a:cubicBezTo>
                    <a:cubicBezTo>
                      <a:pt x="878258" y="547334"/>
                      <a:pt x="902313" y="563033"/>
                      <a:pt x="927713" y="571500"/>
                    </a:cubicBezTo>
                    <a:lnTo>
                      <a:pt x="1042013" y="609600"/>
                    </a:lnTo>
                    <a:cubicBezTo>
                      <a:pt x="1054713" y="613833"/>
                      <a:pt x="1068974" y="614874"/>
                      <a:pt x="1080113" y="622300"/>
                    </a:cubicBezTo>
                    <a:cubicBezTo>
                      <a:pt x="1129352" y="655126"/>
                      <a:pt x="1103733" y="642873"/>
                      <a:pt x="1156313" y="660400"/>
                    </a:cubicBezTo>
                    <a:cubicBezTo>
                      <a:pt x="1675261" y="629874"/>
                      <a:pt x="1028647" y="660400"/>
                      <a:pt x="1651613" y="660400"/>
                    </a:cubicBezTo>
                    <a:cubicBezTo>
                      <a:pt x="1732158" y="660400"/>
                      <a:pt x="1812480" y="651933"/>
                      <a:pt x="1892913" y="647700"/>
                    </a:cubicBezTo>
                    <a:cubicBezTo>
                      <a:pt x="1909846" y="639233"/>
                      <a:pt x="1926312" y="629758"/>
                      <a:pt x="1943713" y="622300"/>
                    </a:cubicBezTo>
                    <a:cubicBezTo>
                      <a:pt x="1956018" y="617027"/>
                      <a:pt x="1969839" y="615587"/>
                      <a:pt x="1981813" y="609600"/>
                    </a:cubicBezTo>
                    <a:cubicBezTo>
                      <a:pt x="1995465" y="602774"/>
                      <a:pt x="2007213" y="592667"/>
                      <a:pt x="2019913" y="584200"/>
                    </a:cubicBezTo>
                    <a:cubicBezTo>
                      <a:pt x="2107778" y="452403"/>
                      <a:pt x="1967209" y="649604"/>
                      <a:pt x="2096113" y="520700"/>
                    </a:cubicBezTo>
                    <a:cubicBezTo>
                      <a:pt x="2105579" y="511234"/>
                      <a:pt x="2102312" y="494302"/>
                      <a:pt x="2108813" y="482600"/>
                    </a:cubicBezTo>
                    <a:cubicBezTo>
                      <a:pt x="2123638" y="455915"/>
                      <a:pt x="2138027" y="427986"/>
                      <a:pt x="2159613" y="406400"/>
                    </a:cubicBezTo>
                    <a:cubicBezTo>
                      <a:pt x="2291728" y="274285"/>
                      <a:pt x="2117025" y="453969"/>
                      <a:pt x="2223113" y="330200"/>
                    </a:cubicBezTo>
                    <a:cubicBezTo>
                      <a:pt x="2238698" y="312018"/>
                      <a:pt x="2258328" y="297582"/>
                      <a:pt x="2273913" y="279400"/>
                    </a:cubicBezTo>
                    <a:cubicBezTo>
                      <a:pt x="2325336" y="219406"/>
                      <a:pt x="2273235" y="262569"/>
                      <a:pt x="2324713" y="190500"/>
                    </a:cubicBezTo>
                    <a:cubicBezTo>
                      <a:pt x="2335152" y="175885"/>
                      <a:pt x="2351786" y="166577"/>
                      <a:pt x="2362813" y="152400"/>
                    </a:cubicBezTo>
                    <a:cubicBezTo>
                      <a:pt x="2381555" y="128303"/>
                      <a:pt x="2396680" y="101600"/>
                      <a:pt x="2413613" y="76200"/>
                    </a:cubicBezTo>
                    <a:cubicBezTo>
                      <a:pt x="2422080" y="63500"/>
                      <a:pt x="2426313" y="46567"/>
                      <a:pt x="2439013" y="38100"/>
                    </a:cubicBezTo>
                    <a:cubicBezTo>
                      <a:pt x="2451713" y="29633"/>
                      <a:pt x="2463461" y="19526"/>
                      <a:pt x="2477113" y="12700"/>
                    </a:cubicBezTo>
                    <a:cubicBezTo>
                      <a:pt x="2489087" y="6713"/>
                      <a:pt x="2502513" y="4233"/>
                      <a:pt x="2515213" y="0"/>
                    </a:cubicBezTo>
                    <a:cubicBezTo>
                      <a:pt x="2549080" y="4233"/>
                      <a:pt x="2583885" y="3720"/>
                      <a:pt x="2616813" y="12700"/>
                    </a:cubicBezTo>
                    <a:cubicBezTo>
                      <a:pt x="2669053" y="26947"/>
                      <a:pt x="2647454" y="39914"/>
                      <a:pt x="2667613" y="76200"/>
                    </a:cubicBezTo>
                    <a:cubicBezTo>
                      <a:pt x="2682438" y="102885"/>
                      <a:pt x="2701480" y="127000"/>
                      <a:pt x="2718413" y="152400"/>
                    </a:cubicBezTo>
                    <a:lnTo>
                      <a:pt x="2769213" y="228600"/>
                    </a:lnTo>
                    <a:cubicBezTo>
                      <a:pt x="2777680" y="241300"/>
                      <a:pt x="2789786" y="252220"/>
                      <a:pt x="2794613" y="266700"/>
                    </a:cubicBezTo>
                    <a:cubicBezTo>
                      <a:pt x="2798846" y="279400"/>
                      <a:pt x="2798950" y="294347"/>
                      <a:pt x="2807313" y="304800"/>
                    </a:cubicBezTo>
                    <a:cubicBezTo>
                      <a:pt x="2816848" y="316719"/>
                      <a:pt x="2833687" y="320429"/>
                      <a:pt x="2845413" y="330200"/>
                    </a:cubicBezTo>
                    <a:cubicBezTo>
                      <a:pt x="2859211" y="341698"/>
                      <a:pt x="2868569" y="358337"/>
                      <a:pt x="2883513" y="368300"/>
                    </a:cubicBezTo>
                    <a:cubicBezTo>
                      <a:pt x="2945488" y="409617"/>
                      <a:pt x="2899762" y="346449"/>
                      <a:pt x="2959713" y="406400"/>
                    </a:cubicBezTo>
                    <a:cubicBezTo>
                      <a:pt x="3054229" y="500916"/>
                      <a:pt x="2946123" y="422740"/>
                      <a:pt x="3035913" y="482600"/>
                    </a:cubicBezTo>
                    <a:cubicBezTo>
                      <a:pt x="3046242" y="513588"/>
                      <a:pt x="3049394" y="534181"/>
                      <a:pt x="3074013" y="558800"/>
                    </a:cubicBezTo>
                    <a:cubicBezTo>
                      <a:pt x="3084806" y="569593"/>
                      <a:pt x="3099413" y="575733"/>
                      <a:pt x="3112113" y="584200"/>
                    </a:cubicBezTo>
                    <a:cubicBezTo>
                      <a:pt x="3242165" y="779278"/>
                      <a:pt x="3150213" y="626599"/>
                      <a:pt x="3150213" y="1193800"/>
                    </a:cubicBezTo>
                    <a:cubicBezTo>
                      <a:pt x="3150213" y="1270118"/>
                      <a:pt x="3190000" y="1366997"/>
                      <a:pt x="3137513" y="1422400"/>
                    </a:cubicBezTo>
                    <a:cubicBezTo>
                      <a:pt x="3087933" y="1474735"/>
                      <a:pt x="2993672" y="1432949"/>
                      <a:pt x="2921613" y="1435100"/>
                    </a:cubicBezTo>
                    <a:lnTo>
                      <a:pt x="2286613" y="1447800"/>
                    </a:lnTo>
                    <a:cubicBezTo>
                      <a:pt x="2004774" y="1469480"/>
                      <a:pt x="1859641" y="1482588"/>
                      <a:pt x="1511913" y="1485900"/>
                    </a:cubicBezTo>
                    <a:lnTo>
                      <a:pt x="788013" y="1473200"/>
                    </a:lnTo>
                    <a:cubicBezTo>
                      <a:pt x="694880" y="1464733"/>
                      <a:pt x="600314" y="1466140"/>
                      <a:pt x="508613" y="1447800"/>
                    </a:cubicBezTo>
                    <a:cubicBezTo>
                      <a:pt x="487446" y="1443567"/>
                      <a:pt x="466509" y="1437953"/>
                      <a:pt x="445113" y="1435100"/>
                    </a:cubicBezTo>
                    <a:cubicBezTo>
                      <a:pt x="347281" y="1422056"/>
                      <a:pt x="309686" y="1425229"/>
                      <a:pt x="216513" y="1409700"/>
                    </a:cubicBezTo>
                    <a:cubicBezTo>
                      <a:pt x="199296" y="1406831"/>
                      <a:pt x="182496" y="1401795"/>
                      <a:pt x="165713" y="1397000"/>
                    </a:cubicBezTo>
                    <a:cubicBezTo>
                      <a:pt x="152841" y="1393322"/>
                      <a:pt x="140784" y="1386695"/>
                      <a:pt x="127613" y="1384300"/>
                    </a:cubicBezTo>
                    <a:cubicBezTo>
                      <a:pt x="94033" y="1378195"/>
                      <a:pt x="59880" y="1375833"/>
                      <a:pt x="26013" y="1371600"/>
                    </a:cubicBezTo>
                    <a:cubicBezTo>
                      <a:pt x="17546" y="1358900"/>
                      <a:pt x="2132" y="1348688"/>
                      <a:pt x="613" y="1333500"/>
                    </a:cubicBezTo>
                    <a:cubicBezTo>
                      <a:pt x="-4460" y="1282773"/>
                      <a:pt x="23130" y="1215149"/>
                      <a:pt x="38713" y="1168400"/>
                    </a:cubicBezTo>
                    <a:cubicBezTo>
                      <a:pt x="42946" y="1155700"/>
                      <a:pt x="49212" y="1143505"/>
                      <a:pt x="51413" y="1130300"/>
                    </a:cubicBezTo>
                    <a:lnTo>
                      <a:pt x="64113" y="1054100"/>
                    </a:lnTo>
                    <a:cubicBezTo>
                      <a:pt x="59880" y="965200"/>
                      <a:pt x="58804" y="876093"/>
                      <a:pt x="51413" y="787400"/>
                    </a:cubicBezTo>
                    <a:cubicBezTo>
                      <a:pt x="50301" y="774059"/>
                      <a:pt x="41617" y="762368"/>
                      <a:pt x="38713" y="749300"/>
                    </a:cubicBezTo>
                    <a:cubicBezTo>
                      <a:pt x="33127" y="724163"/>
                      <a:pt x="31063" y="698350"/>
                      <a:pt x="26013" y="673100"/>
                    </a:cubicBezTo>
                    <a:cubicBezTo>
                      <a:pt x="12286" y="604466"/>
                      <a:pt x="15430" y="609600"/>
                      <a:pt x="13313" y="5969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4" name="直線接點 13"/>
            <p:cNvCxnSpPr/>
            <p:nvPr/>
          </p:nvCxnSpPr>
          <p:spPr>
            <a:xfrm>
              <a:off x="6692901" y="2743200"/>
              <a:ext cx="198754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6692900" y="3243313"/>
              <a:ext cx="198754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6692899" y="2222233"/>
              <a:ext cx="198754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7101840" y="2144343"/>
              <a:ext cx="0" cy="174026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V="1">
              <a:off x="7656193" y="2144343"/>
              <a:ext cx="0" cy="174026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8235313" y="2144342"/>
              <a:ext cx="0" cy="174026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551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Histogram Equalization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：找到一個好的對應函數，使直方圖接近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一直線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計算強度累積分布圖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一個好的直方圖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分布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顏色平均分布在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[0,255]-&gt;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強度累積會成一直線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根據累積圖調整強度，使強度累積圖趨近成一直線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41" name="群組 40"/>
          <p:cNvGrpSpPr/>
          <p:nvPr/>
        </p:nvGrpSpPr>
        <p:grpSpPr>
          <a:xfrm>
            <a:off x="2164974" y="4572074"/>
            <a:ext cx="7330009" cy="1568642"/>
            <a:chOff x="1897120" y="4443051"/>
            <a:chExt cx="7932963" cy="1697681"/>
          </a:xfrm>
        </p:grpSpPr>
        <p:cxnSp>
          <p:nvCxnSpPr>
            <p:cNvPr id="5" name="直線接點 4"/>
            <p:cNvCxnSpPr/>
            <p:nvPr/>
          </p:nvCxnSpPr>
          <p:spPr>
            <a:xfrm>
              <a:off x="1897120" y="4773200"/>
              <a:ext cx="0" cy="10217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/>
            <p:cNvCxnSpPr/>
            <p:nvPr/>
          </p:nvCxnSpPr>
          <p:spPr>
            <a:xfrm flipH="1">
              <a:off x="1897120" y="5779042"/>
              <a:ext cx="1918104" cy="200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7534995" y="4727364"/>
              <a:ext cx="0" cy="10217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H="1">
              <a:off x="7534996" y="5729076"/>
              <a:ext cx="2054440" cy="200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679846" y="5642518"/>
              <a:ext cx="251458" cy="136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73218" y="5002438"/>
              <a:ext cx="251458" cy="776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268492" y="5002438"/>
              <a:ext cx="251458" cy="776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563765" y="5531685"/>
              <a:ext cx="251458" cy="247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671531" y="5314460"/>
              <a:ext cx="30168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2945849" y="4674497"/>
              <a:ext cx="63030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9    9</a:t>
              </a:r>
              <a:endParaRPr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538652" y="5198572"/>
              <a:ext cx="30168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cxnSp>
          <p:nvCxnSpPr>
            <p:cNvPr id="16" name="直線接點 15"/>
            <p:cNvCxnSpPr/>
            <p:nvPr/>
          </p:nvCxnSpPr>
          <p:spPr>
            <a:xfrm>
              <a:off x="4663301" y="4757324"/>
              <a:ext cx="0" cy="10217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H="1">
              <a:off x="4663301" y="5763166"/>
              <a:ext cx="2054441" cy="15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向下箭號 17"/>
            <p:cNvSpPr/>
            <p:nvPr/>
          </p:nvSpPr>
          <p:spPr>
            <a:xfrm rot="16200000">
              <a:off x="4188073" y="5076337"/>
              <a:ext cx="197804" cy="476245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941336" y="5348991"/>
              <a:ext cx="6463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累加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516352" y="5683792"/>
              <a:ext cx="251458" cy="873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797281" y="5314461"/>
              <a:ext cx="251458" cy="4566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094716" y="4904808"/>
              <a:ext cx="251458" cy="8662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391642" y="4777331"/>
              <a:ext cx="251458" cy="985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516353" y="5372441"/>
              <a:ext cx="30168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690212" y="4982488"/>
              <a:ext cx="41870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10</a:t>
              </a:r>
              <a:endParaRPr lang="zh-TW" altLang="en-US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6011095" y="4575975"/>
              <a:ext cx="41870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19</a:t>
              </a:r>
              <a:endParaRPr lang="zh-TW" altLang="en-US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298142" y="4443051"/>
              <a:ext cx="41870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22</a:t>
              </a:r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7554167" y="5661774"/>
              <a:ext cx="251458" cy="873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135910" y="4952471"/>
              <a:ext cx="251458" cy="7813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8824305" y="4957778"/>
              <a:ext cx="251458" cy="7813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9286353" y="5486511"/>
              <a:ext cx="251458" cy="247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7519141" y="5343867"/>
              <a:ext cx="30168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111742" y="4629151"/>
              <a:ext cx="1004833" cy="39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9    </a:t>
              </a:r>
              <a:r>
                <a:rPr lang="zh-TW" altLang="en-US" dirty="0"/>
                <a:t>   </a:t>
              </a:r>
              <a:r>
                <a:rPr lang="zh-TW" altLang="en-US" dirty="0" smtClean="0"/>
                <a:t> </a:t>
              </a:r>
              <a:r>
                <a:rPr lang="en-US" altLang="zh-TW" dirty="0"/>
                <a:t>9</a:t>
              </a:r>
              <a:endParaRPr lang="zh-TW" altLang="en-US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264014" y="5187479"/>
              <a:ext cx="30168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35" name="向下箭號 34"/>
            <p:cNvSpPr/>
            <p:nvPr/>
          </p:nvSpPr>
          <p:spPr>
            <a:xfrm rot="16200000">
              <a:off x="7062941" y="5076337"/>
              <a:ext cx="197804" cy="476245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813029" y="5348473"/>
              <a:ext cx="6463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調整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7406096" y="5779989"/>
                  <a:ext cx="527773" cy="360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6096" y="5779989"/>
                  <a:ext cx="527773" cy="360164"/>
                </a:xfrm>
                <a:prstGeom prst="rect">
                  <a:avLst/>
                </a:prstGeom>
                <a:blipFill>
                  <a:blip r:embed="rId2"/>
                  <a:stretch>
                    <a:fillRect l="-83750" t="-179630" r="-132500" b="-27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7904343" y="5778772"/>
                  <a:ext cx="656013" cy="361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8" name="文字方塊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4343" y="5778772"/>
                  <a:ext cx="656013" cy="361960"/>
                </a:xfrm>
                <a:prstGeom prst="rect">
                  <a:avLst/>
                </a:prstGeom>
                <a:blipFill>
                  <a:blip r:embed="rId3"/>
                  <a:stretch>
                    <a:fillRect l="-47475" t="-174545" r="-108081" b="-2745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8598093" y="5778183"/>
                  <a:ext cx="656013" cy="361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093" y="5778183"/>
                  <a:ext cx="656013" cy="361960"/>
                </a:xfrm>
                <a:prstGeom prst="rect">
                  <a:avLst/>
                </a:prstGeom>
                <a:blipFill>
                  <a:blip r:embed="rId4"/>
                  <a:stretch>
                    <a:fillRect l="-47475" t="-174545" r="-108081" b="-2745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9174070" y="5771091"/>
                  <a:ext cx="656013" cy="360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22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4070" y="5771091"/>
                  <a:ext cx="656013" cy="360163"/>
                </a:xfrm>
                <a:prstGeom prst="rect">
                  <a:avLst/>
                </a:prstGeom>
                <a:blipFill>
                  <a:blip r:embed="rId5"/>
                  <a:stretch>
                    <a:fillRect l="-46000" t="-174545" r="-107000" b="-2745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7837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391591" y="693056"/>
            <a:ext cx="0" cy="944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H="1">
            <a:off x="391591" y="1622445"/>
            <a:ext cx="1772316" cy="184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14825" y="1496298"/>
            <a:ext cx="232346" cy="12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385899" y="904870"/>
            <a:ext cx="232346" cy="717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58730" y="904870"/>
            <a:ext cx="232346" cy="717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931561" y="1393889"/>
            <a:ext cx="232346" cy="22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107142" y="1193175"/>
            <a:ext cx="27875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360610" y="601855"/>
            <a:ext cx="582394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9    9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908356" y="1086096"/>
            <a:ext cx="27875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2947525" y="678386"/>
            <a:ext cx="0" cy="944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2947525" y="1607775"/>
            <a:ext cx="1898291" cy="1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下箭號 17"/>
          <p:cNvSpPr/>
          <p:nvPr/>
        </p:nvSpPr>
        <p:spPr>
          <a:xfrm rot="16200000">
            <a:off x="2508418" y="973151"/>
            <a:ext cx="182769" cy="4400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280434" y="1225081"/>
            <a:ext cx="59720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累加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5739" y="1534435"/>
            <a:ext cx="232346" cy="80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95316" y="1193176"/>
            <a:ext cx="232346" cy="421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270144" y="814660"/>
            <a:ext cx="232346" cy="8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544502" y="696873"/>
            <a:ext cx="232346" cy="91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735740" y="1246749"/>
            <a:ext cx="27875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96385" y="886436"/>
            <a:ext cx="386880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192879" y="510822"/>
            <a:ext cx="386880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458108" y="388001"/>
            <a:ext cx="386880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2947525" y="2344982"/>
            <a:ext cx="0" cy="944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>
            <a:off x="2947525" y="3274371"/>
            <a:ext cx="1898291" cy="1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735739" y="3201031"/>
            <a:ext cx="232346" cy="80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3995316" y="2859772"/>
            <a:ext cx="232346" cy="421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270144" y="2481256"/>
            <a:ext cx="232346" cy="8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544502" y="2363469"/>
            <a:ext cx="232346" cy="91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3735740" y="2913345"/>
            <a:ext cx="27875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896385" y="2553032"/>
            <a:ext cx="386880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192879" y="2177418"/>
            <a:ext cx="386880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</a:t>
            </a:r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4458108" y="2054597"/>
            <a:ext cx="386880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51" name="手繪多邊形 50"/>
          <p:cNvSpPr/>
          <p:nvPr/>
        </p:nvSpPr>
        <p:spPr>
          <a:xfrm>
            <a:off x="2964873" y="591125"/>
            <a:ext cx="1893454" cy="1006766"/>
          </a:xfrm>
          <a:custGeom>
            <a:avLst/>
            <a:gdLst>
              <a:gd name="connsiteX0" fmla="*/ 0 w 1893454"/>
              <a:gd name="connsiteY0" fmla="*/ 1006766 h 1006766"/>
              <a:gd name="connsiteX1" fmla="*/ 683491 w 1893454"/>
              <a:gd name="connsiteY1" fmla="*/ 997530 h 1006766"/>
              <a:gd name="connsiteX2" fmla="*/ 711200 w 1893454"/>
              <a:gd name="connsiteY2" fmla="*/ 988293 h 1006766"/>
              <a:gd name="connsiteX3" fmla="*/ 748145 w 1893454"/>
              <a:gd name="connsiteY3" fmla="*/ 969820 h 1006766"/>
              <a:gd name="connsiteX4" fmla="*/ 775854 w 1893454"/>
              <a:gd name="connsiteY4" fmla="*/ 951348 h 1006766"/>
              <a:gd name="connsiteX5" fmla="*/ 840509 w 1893454"/>
              <a:gd name="connsiteY5" fmla="*/ 914402 h 1006766"/>
              <a:gd name="connsiteX6" fmla="*/ 858982 w 1893454"/>
              <a:gd name="connsiteY6" fmla="*/ 886693 h 1006766"/>
              <a:gd name="connsiteX7" fmla="*/ 886691 w 1893454"/>
              <a:gd name="connsiteY7" fmla="*/ 877457 h 1006766"/>
              <a:gd name="connsiteX8" fmla="*/ 914400 w 1893454"/>
              <a:gd name="connsiteY8" fmla="*/ 858984 h 1006766"/>
              <a:gd name="connsiteX9" fmla="*/ 979054 w 1893454"/>
              <a:gd name="connsiteY9" fmla="*/ 775857 h 1006766"/>
              <a:gd name="connsiteX10" fmla="*/ 1025236 w 1893454"/>
              <a:gd name="connsiteY10" fmla="*/ 720439 h 1006766"/>
              <a:gd name="connsiteX11" fmla="*/ 1071418 w 1893454"/>
              <a:gd name="connsiteY11" fmla="*/ 637311 h 1006766"/>
              <a:gd name="connsiteX12" fmla="*/ 1089891 w 1893454"/>
              <a:gd name="connsiteY12" fmla="*/ 609602 h 1006766"/>
              <a:gd name="connsiteX13" fmla="*/ 1136072 w 1893454"/>
              <a:gd name="connsiteY13" fmla="*/ 526475 h 1006766"/>
              <a:gd name="connsiteX14" fmla="*/ 1182254 w 1893454"/>
              <a:gd name="connsiteY14" fmla="*/ 461820 h 1006766"/>
              <a:gd name="connsiteX15" fmla="*/ 1219200 w 1893454"/>
              <a:gd name="connsiteY15" fmla="*/ 406402 h 1006766"/>
              <a:gd name="connsiteX16" fmla="*/ 1246909 w 1893454"/>
              <a:gd name="connsiteY16" fmla="*/ 350984 h 1006766"/>
              <a:gd name="connsiteX17" fmla="*/ 1274618 w 1893454"/>
              <a:gd name="connsiteY17" fmla="*/ 323275 h 1006766"/>
              <a:gd name="connsiteX18" fmla="*/ 1320800 w 1893454"/>
              <a:gd name="connsiteY18" fmla="*/ 240148 h 1006766"/>
              <a:gd name="connsiteX19" fmla="*/ 1339272 w 1893454"/>
              <a:gd name="connsiteY19" fmla="*/ 212439 h 1006766"/>
              <a:gd name="connsiteX20" fmla="*/ 1394691 w 1893454"/>
              <a:gd name="connsiteY20" fmla="*/ 175493 h 1006766"/>
              <a:gd name="connsiteX21" fmla="*/ 1413163 w 1893454"/>
              <a:gd name="connsiteY21" fmla="*/ 147784 h 1006766"/>
              <a:gd name="connsiteX22" fmla="*/ 1440872 w 1893454"/>
              <a:gd name="connsiteY22" fmla="*/ 138548 h 1006766"/>
              <a:gd name="connsiteX23" fmla="*/ 1514763 w 1893454"/>
              <a:gd name="connsiteY23" fmla="*/ 110839 h 1006766"/>
              <a:gd name="connsiteX24" fmla="*/ 1551709 w 1893454"/>
              <a:gd name="connsiteY24" fmla="*/ 101602 h 1006766"/>
              <a:gd name="connsiteX25" fmla="*/ 1607127 w 1893454"/>
              <a:gd name="connsiteY25" fmla="*/ 83130 h 1006766"/>
              <a:gd name="connsiteX26" fmla="*/ 1644072 w 1893454"/>
              <a:gd name="connsiteY26" fmla="*/ 73893 h 1006766"/>
              <a:gd name="connsiteX27" fmla="*/ 1699491 w 1893454"/>
              <a:gd name="connsiteY27" fmla="*/ 55420 h 1006766"/>
              <a:gd name="connsiteX28" fmla="*/ 1727200 w 1893454"/>
              <a:gd name="connsiteY28" fmla="*/ 46184 h 1006766"/>
              <a:gd name="connsiteX29" fmla="*/ 1754909 w 1893454"/>
              <a:gd name="connsiteY29" fmla="*/ 36948 h 1006766"/>
              <a:gd name="connsiteX30" fmla="*/ 1782618 w 1893454"/>
              <a:gd name="connsiteY30" fmla="*/ 18475 h 1006766"/>
              <a:gd name="connsiteX31" fmla="*/ 1819563 w 1893454"/>
              <a:gd name="connsiteY31" fmla="*/ 9239 h 1006766"/>
              <a:gd name="connsiteX32" fmla="*/ 1893454 w 1893454"/>
              <a:gd name="connsiteY32" fmla="*/ 2 h 100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93454" h="1006766">
                <a:moveTo>
                  <a:pt x="0" y="1006766"/>
                </a:moveTo>
                <a:lnTo>
                  <a:pt x="683491" y="997530"/>
                </a:lnTo>
                <a:cubicBezTo>
                  <a:pt x="693224" y="997277"/>
                  <a:pt x="702251" y="992128"/>
                  <a:pt x="711200" y="988293"/>
                </a:cubicBezTo>
                <a:cubicBezTo>
                  <a:pt x="723855" y="982869"/>
                  <a:pt x="736190" y="976651"/>
                  <a:pt x="748145" y="969820"/>
                </a:cubicBezTo>
                <a:cubicBezTo>
                  <a:pt x="757783" y="964313"/>
                  <a:pt x="766216" y="956855"/>
                  <a:pt x="775854" y="951348"/>
                </a:cubicBezTo>
                <a:cubicBezTo>
                  <a:pt x="857871" y="904482"/>
                  <a:pt x="773011" y="959401"/>
                  <a:pt x="840509" y="914402"/>
                </a:cubicBezTo>
                <a:cubicBezTo>
                  <a:pt x="846667" y="905166"/>
                  <a:pt x="850314" y="893628"/>
                  <a:pt x="858982" y="886693"/>
                </a:cubicBezTo>
                <a:cubicBezTo>
                  <a:pt x="866585" y="880611"/>
                  <a:pt x="877983" y="881811"/>
                  <a:pt x="886691" y="877457"/>
                </a:cubicBezTo>
                <a:cubicBezTo>
                  <a:pt x="896620" y="872493"/>
                  <a:pt x="905872" y="866091"/>
                  <a:pt x="914400" y="858984"/>
                </a:cubicBezTo>
                <a:cubicBezTo>
                  <a:pt x="992403" y="793981"/>
                  <a:pt x="876062" y="878849"/>
                  <a:pt x="979054" y="775857"/>
                </a:cubicBezTo>
                <a:cubicBezTo>
                  <a:pt x="1014612" y="740299"/>
                  <a:pt x="999517" y="759016"/>
                  <a:pt x="1025236" y="720439"/>
                </a:cubicBezTo>
                <a:cubicBezTo>
                  <a:pt x="1041492" y="671668"/>
                  <a:pt x="1029072" y="700830"/>
                  <a:pt x="1071418" y="637311"/>
                </a:cubicBezTo>
                <a:lnTo>
                  <a:pt x="1089891" y="609602"/>
                </a:lnTo>
                <a:cubicBezTo>
                  <a:pt x="1127949" y="495423"/>
                  <a:pt x="1084226" y="599058"/>
                  <a:pt x="1136072" y="526475"/>
                </a:cubicBezTo>
                <a:cubicBezTo>
                  <a:pt x="1196862" y="441371"/>
                  <a:pt x="1110205" y="533871"/>
                  <a:pt x="1182254" y="461820"/>
                </a:cubicBezTo>
                <a:cubicBezTo>
                  <a:pt x="1199047" y="394654"/>
                  <a:pt x="1176676" y="448927"/>
                  <a:pt x="1219200" y="406402"/>
                </a:cubicBezTo>
                <a:cubicBezTo>
                  <a:pt x="1262797" y="362804"/>
                  <a:pt x="1216861" y="396055"/>
                  <a:pt x="1246909" y="350984"/>
                </a:cubicBezTo>
                <a:cubicBezTo>
                  <a:pt x="1254155" y="340116"/>
                  <a:pt x="1265382" y="332511"/>
                  <a:pt x="1274618" y="323275"/>
                </a:cubicBezTo>
                <a:cubicBezTo>
                  <a:pt x="1290875" y="274503"/>
                  <a:pt x="1278453" y="303669"/>
                  <a:pt x="1320800" y="240148"/>
                </a:cubicBezTo>
                <a:cubicBezTo>
                  <a:pt x="1326957" y="230912"/>
                  <a:pt x="1330036" y="218596"/>
                  <a:pt x="1339272" y="212439"/>
                </a:cubicBezTo>
                <a:lnTo>
                  <a:pt x="1394691" y="175493"/>
                </a:lnTo>
                <a:cubicBezTo>
                  <a:pt x="1400848" y="166257"/>
                  <a:pt x="1404495" y="154718"/>
                  <a:pt x="1413163" y="147784"/>
                </a:cubicBezTo>
                <a:cubicBezTo>
                  <a:pt x="1420765" y="141702"/>
                  <a:pt x="1432164" y="142902"/>
                  <a:pt x="1440872" y="138548"/>
                </a:cubicBezTo>
                <a:cubicBezTo>
                  <a:pt x="1509338" y="104316"/>
                  <a:pt x="1418534" y="132224"/>
                  <a:pt x="1514763" y="110839"/>
                </a:cubicBezTo>
                <a:cubicBezTo>
                  <a:pt x="1527155" y="108085"/>
                  <a:pt x="1539550" y="105250"/>
                  <a:pt x="1551709" y="101602"/>
                </a:cubicBezTo>
                <a:cubicBezTo>
                  <a:pt x="1570360" y="96007"/>
                  <a:pt x="1588237" y="87853"/>
                  <a:pt x="1607127" y="83130"/>
                </a:cubicBezTo>
                <a:cubicBezTo>
                  <a:pt x="1619442" y="80051"/>
                  <a:pt x="1631913" y="77541"/>
                  <a:pt x="1644072" y="73893"/>
                </a:cubicBezTo>
                <a:cubicBezTo>
                  <a:pt x="1662723" y="68298"/>
                  <a:pt x="1681018" y="61578"/>
                  <a:pt x="1699491" y="55420"/>
                </a:cubicBezTo>
                <a:lnTo>
                  <a:pt x="1727200" y="46184"/>
                </a:lnTo>
                <a:lnTo>
                  <a:pt x="1754909" y="36948"/>
                </a:lnTo>
                <a:cubicBezTo>
                  <a:pt x="1764145" y="30790"/>
                  <a:pt x="1772415" y="22848"/>
                  <a:pt x="1782618" y="18475"/>
                </a:cubicBezTo>
                <a:cubicBezTo>
                  <a:pt x="1794286" y="13475"/>
                  <a:pt x="1807074" y="11510"/>
                  <a:pt x="1819563" y="9239"/>
                </a:cubicBezTo>
                <a:cubicBezTo>
                  <a:pt x="1872761" y="-433"/>
                  <a:pt x="1864499" y="2"/>
                  <a:pt x="1893454" y="2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/>
          <p:cNvCxnSpPr/>
          <p:nvPr/>
        </p:nvCxnSpPr>
        <p:spPr>
          <a:xfrm flipV="1">
            <a:off x="2976839" y="2101177"/>
            <a:ext cx="1809364" cy="11534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手繪多邊形 53"/>
          <p:cNvSpPr/>
          <p:nvPr/>
        </p:nvSpPr>
        <p:spPr>
          <a:xfrm>
            <a:off x="2905185" y="2275467"/>
            <a:ext cx="1893454" cy="1006766"/>
          </a:xfrm>
          <a:custGeom>
            <a:avLst/>
            <a:gdLst>
              <a:gd name="connsiteX0" fmla="*/ 0 w 1893454"/>
              <a:gd name="connsiteY0" fmla="*/ 1006766 h 1006766"/>
              <a:gd name="connsiteX1" fmla="*/ 683491 w 1893454"/>
              <a:gd name="connsiteY1" fmla="*/ 997530 h 1006766"/>
              <a:gd name="connsiteX2" fmla="*/ 711200 w 1893454"/>
              <a:gd name="connsiteY2" fmla="*/ 988293 h 1006766"/>
              <a:gd name="connsiteX3" fmla="*/ 748145 w 1893454"/>
              <a:gd name="connsiteY3" fmla="*/ 969820 h 1006766"/>
              <a:gd name="connsiteX4" fmla="*/ 775854 w 1893454"/>
              <a:gd name="connsiteY4" fmla="*/ 951348 h 1006766"/>
              <a:gd name="connsiteX5" fmla="*/ 840509 w 1893454"/>
              <a:gd name="connsiteY5" fmla="*/ 914402 h 1006766"/>
              <a:gd name="connsiteX6" fmla="*/ 858982 w 1893454"/>
              <a:gd name="connsiteY6" fmla="*/ 886693 h 1006766"/>
              <a:gd name="connsiteX7" fmla="*/ 886691 w 1893454"/>
              <a:gd name="connsiteY7" fmla="*/ 877457 h 1006766"/>
              <a:gd name="connsiteX8" fmla="*/ 914400 w 1893454"/>
              <a:gd name="connsiteY8" fmla="*/ 858984 h 1006766"/>
              <a:gd name="connsiteX9" fmla="*/ 979054 w 1893454"/>
              <a:gd name="connsiteY9" fmla="*/ 775857 h 1006766"/>
              <a:gd name="connsiteX10" fmla="*/ 1025236 w 1893454"/>
              <a:gd name="connsiteY10" fmla="*/ 720439 h 1006766"/>
              <a:gd name="connsiteX11" fmla="*/ 1071418 w 1893454"/>
              <a:gd name="connsiteY11" fmla="*/ 637311 h 1006766"/>
              <a:gd name="connsiteX12" fmla="*/ 1089891 w 1893454"/>
              <a:gd name="connsiteY12" fmla="*/ 609602 h 1006766"/>
              <a:gd name="connsiteX13" fmla="*/ 1136072 w 1893454"/>
              <a:gd name="connsiteY13" fmla="*/ 526475 h 1006766"/>
              <a:gd name="connsiteX14" fmla="*/ 1182254 w 1893454"/>
              <a:gd name="connsiteY14" fmla="*/ 461820 h 1006766"/>
              <a:gd name="connsiteX15" fmla="*/ 1219200 w 1893454"/>
              <a:gd name="connsiteY15" fmla="*/ 406402 h 1006766"/>
              <a:gd name="connsiteX16" fmla="*/ 1246909 w 1893454"/>
              <a:gd name="connsiteY16" fmla="*/ 350984 h 1006766"/>
              <a:gd name="connsiteX17" fmla="*/ 1274618 w 1893454"/>
              <a:gd name="connsiteY17" fmla="*/ 323275 h 1006766"/>
              <a:gd name="connsiteX18" fmla="*/ 1320800 w 1893454"/>
              <a:gd name="connsiteY18" fmla="*/ 240148 h 1006766"/>
              <a:gd name="connsiteX19" fmla="*/ 1339272 w 1893454"/>
              <a:gd name="connsiteY19" fmla="*/ 212439 h 1006766"/>
              <a:gd name="connsiteX20" fmla="*/ 1394691 w 1893454"/>
              <a:gd name="connsiteY20" fmla="*/ 175493 h 1006766"/>
              <a:gd name="connsiteX21" fmla="*/ 1413163 w 1893454"/>
              <a:gd name="connsiteY21" fmla="*/ 147784 h 1006766"/>
              <a:gd name="connsiteX22" fmla="*/ 1440872 w 1893454"/>
              <a:gd name="connsiteY22" fmla="*/ 138548 h 1006766"/>
              <a:gd name="connsiteX23" fmla="*/ 1514763 w 1893454"/>
              <a:gd name="connsiteY23" fmla="*/ 110839 h 1006766"/>
              <a:gd name="connsiteX24" fmla="*/ 1551709 w 1893454"/>
              <a:gd name="connsiteY24" fmla="*/ 101602 h 1006766"/>
              <a:gd name="connsiteX25" fmla="*/ 1607127 w 1893454"/>
              <a:gd name="connsiteY25" fmla="*/ 83130 h 1006766"/>
              <a:gd name="connsiteX26" fmla="*/ 1644072 w 1893454"/>
              <a:gd name="connsiteY26" fmla="*/ 73893 h 1006766"/>
              <a:gd name="connsiteX27" fmla="*/ 1699491 w 1893454"/>
              <a:gd name="connsiteY27" fmla="*/ 55420 h 1006766"/>
              <a:gd name="connsiteX28" fmla="*/ 1727200 w 1893454"/>
              <a:gd name="connsiteY28" fmla="*/ 46184 h 1006766"/>
              <a:gd name="connsiteX29" fmla="*/ 1754909 w 1893454"/>
              <a:gd name="connsiteY29" fmla="*/ 36948 h 1006766"/>
              <a:gd name="connsiteX30" fmla="*/ 1782618 w 1893454"/>
              <a:gd name="connsiteY30" fmla="*/ 18475 h 1006766"/>
              <a:gd name="connsiteX31" fmla="*/ 1819563 w 1893454"/>
              <a:gd name="connsiteY31" fmla="*/ 9239 h 1006766"/>
              <a:gd name="connsiteX32" fmla="*/ 1893454 w 1893454"/>
              <a:gd name="connsiteY32" fmla="*/ 2 h 100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93454" h="1006766">
                <a:moveTo>
                  <a:pt x="0" y="1006766"/>
                </a:moveTo>
                <a:lnTo>
                  <a:pt x="683491" y="997530"/>
                </a:lnTo>
                <a:cubicBezTo>
                  <a:pt x="693224" y="997277"/>
                  <a:pt x="702251" y="992128"/>
                  <a:pt x="711200" y="988293"/>
                </a:cubicBezTo>
                <a:cubicBezTo>
                  <a:pt x="723855" y="982869"/>
                  <a:pt x="736190" y="976651"/>
                  <a:pt x="748145" y="969820"/>
                </a:cubicBezTo>
                <a:cubicBezTo>
                  <a:pt x="757783" y="964313"/>
                  <a:pt x="766216" y="956855"/>
                  <a:pt x="775854" y="951348"/>
                </a:cubicBezTo>
                <a:cubicBezTo>
                  <a:pt x="857871" y="904482"/>
                  <a:pt x="773011" y="959401"/>
                  <a:pt x="840509" y="914402"/>
                </a:cubicBezTo>
                <a:cubicBezTo>
                  <a:pt x="846667" y="905166"/>
                  <a:pt x="850314" y="893628"/>
                  <a:pt x="858982" y="886693"/>
                </a:cubicBezTo>
                <a:cubicBezTo>
                  <a:pt x="866585" y="880611"/>
                  <a:pt x="877983" y="881811"/>
                  <a:pt x="886691" y="877457"/>
                </a:cubicBezTo>
                <a:cubicBezTo>
                  <a:pt x="896620" y="872493"/>
                  <a:pt x="905872" y="866091"/>
                  <a:pt x="914400" y="858984"/>
                </a:cubicBezTo>
                <a:cubicBezTo>
                  <a:pt x="992403" y="793981"/>
                  <a:pt x="876062" y="878849"/>
                  <a:pt x="979054" y="775857"/>
                </a:cubicBezTo>
                <a:cubicBezTo>
                  <a:pt x="1014612" y="740299"/>
                  <a:pt x="999517" y="759016"/>
                  <a:pt x="1025236" y="720439"/>
                </a:cubicBezTo>
                <a:cubicBezTo>
                  <a:pt x="1041492" y="671668"/>
                  <a:pt x="1029072" y="700830"/>
                  <a:pt x="1071418" y="637311"/>
                </a:cubicBezTo>
                <a:lnTo>
                  <a:pt x="1089891" y="609602"/>
                </a:lnTo>
                <a:cubicBezTo>
                  <a:pt x="1127949" y="495423"/>
                  <a:pt x="1084226" y="599058"/>
                  <a:pt x="1136072" y="526475"/>
                </a:cubicBezTo>
                <a:cubicBezTo>
                  <a:pt x="1196862" y="441371"/>
                  <a:pt x="1110205" y="533871"/>
                  <a:pt x="1182254" y="461820"/>
                </a:cubicBezTo>
                <a:cubicBezTo>
                  <a:pt x="1199047" y="394654"/>
                  <a:pt x="1176676" y="448927"/>
                  <a:pt x="1219200" y="406402"/>
                </a:cubicBezTo>
                <a:cubicBezTo>
                  <a:pt x="1262797" y="362804"/>
                  <a:pt x="1216861" y="396055"/>
                  <a:pt x="1246909" y="350984"/>
                </a:cubicBezTo>
                <a:cubicBezTo>
                  <a:pt x="1254155" y="340116"/>
                  <a:pt x="1265382" y="332511"/>
                  <a:pt x="1274618" y="323275"/>
                </a:cubicBezTo>
                <a:cubicBezTo>
                  <a:pt x="1290875" y="274503"/>
                  <a:pt x="1278453" y="303669"/>
                  <a:pt x="1320800" y="240148"/>
                </a:cubicBezTo>
                <a:cubicBezTo>
                  <a:pt x="1326957" y="230912"/>
                  <a:pt x="1330036" y="218596"/>
                  <a:pt x="1339272" y="212439"/>
                </a:cubicBezTo>
                <a:lnTo>
                  <a:pt x="1394691" y="175493"/>
                </a:lnTo>
                <a:cubicBezTo>
                  <a:pt x="1400848" y="166257"/>
                  <a:pt x="1404495" y="154718"/>
                  <a:pt x="1413163" y="147784"/>
                </a:cubicBezTo>
                <a:cubicBezTo>
                  <a:pt x="1420765" y="141702"/>
                  <a:pt x="1432164" y="142902"/>
                  <a:pt x="1440872" y="138548"/>
                </a:cubicBezTo>
                <a:cubicBezTo>
                  <a:pt x="1509338" y="104316"/>
                  <a:pt x="1418534" y="132224"/>
                  <a:pt x="1514763" y="110839"/>
                </a:cubicBezTo>
                <a:cubicBezTo>
                  <a:pt x="1527155" y="108085"/>
                  <a:pt x="1539550" y="105250"/>
                  <a:pt x="1551709" y="101602"/>
                </a:cubicBezTo>
                <a:cubicBezTo>
                  <a:pt x="1570360" y="96007"/>
                  <a:pt x="1588237" y="87853"/>
                  <a:pt x="1607127" y="83130"/>
                </a:cubicBezTo>
                <a:cubicBezTo>
                  <a:pt x="1619442" y="80051"/>
                  <a:pt x="1631913" y="77541"/>
                  <a:pt x="1644072" y="73893"/>
                </a:cubicBezTo>
                <a:cubicBezTo>
                  <a:pt x="1662723" y="68298"/>
                  <a:pt x="1681018" y="61578"/>
                  <a:pt x="1699491" y="55420"/>
                </a:cubicBezTo>
                <a:lnTo>
                  <a:pt x="1727200" y="46184"/>
                </a:lnTo>
                <a:lnTo>
                  <a:pt x="1754909" y="36948"/>
                </a:lnTo>
                <a:cubicBezTo>
                  <a:pt x="1764145" y="30790"/>
                  <a:pt x="1772415" y="22848"/>
                  <a:pt x="1782618" y="18475"/>
                </a:cubicBezTo>
                <a:cubicBezTo>
                  <a:pt x="1794286" y="13475"/>
                  <a:pt x="1807074" y="11510"/>
                  <a:pt x="1819563" y="9239"/>
                </a:cubicBezTo>
                <a:cubicBezTo>
                  <a:pt x="1872761" y="-433"/>
                  <a:pt x="1864499" y="2"/>
                  <a:pt x="1893454" y="2"/>
                </a:cubicBezTo>
              </a:path>
            </a:pathLst>
          </a:custGeom>
          <a:noFill/>
          <a:ln w="38100">
            <a:solidFill>
              <a:srgbClr val="0070C0">
                <a:alpha val="3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下箭號 54"/>
          <p:cNvSpPr/>
          <p:nvPr/>
        </p:nvSpPr>
        <p:spPr>
          <a:xfrm>
            <a:off x="3770230" y="1844229"/>
            <a:ext cx="311358" cy="3816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4060707" y="18098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理想上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644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 animBg="1"/>
      <p:bldP spid="54" grpId="0" animBg="1"/>
      <p:bldP spid="55" grpId="0" animBg="1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391591" y="693056"/>
            <a:ext cx="0" cy="944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H="1">
            <a:off x="391591" y="1622445"/>
            <a:ext cx="1772316" cy="184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5675031" y="2279490"/>
            <a:ext cx="0" cy="944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H="1">
            <a:off x="5675032" y="3205063"/>
            <a:ext cx="1898290" cy="184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14825" y="1496298"/>
            <a:ext cx="232346" cy="126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385899" y="904870"/>
            <a:ext cx="232346" cy="717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58730" y="904870"/>
            <a:ext cx="232346" cy="717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931561" y="1393889"/>
            <a:ext cx="232346" cy="22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107142" y="1193175"/>
            <a:ext cx="27875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360610" y="601855"/>
            <a:ext cx="582394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9    9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908356" y="1086096"/>
            <a:ext cx="27875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2947525" y="678386"/>
            <a:ext cx="0" cy="944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2947525" y="1607775"/>
            <a:ext cx="1898291" cy="1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下箭號 17"/>
          <p:cNvSpPr/>
          <p:nvPr/>
        </p:nvSpPr>
        <p:spPr>
          <a:xfrm rot="16200000">
            <a:off x="2508418" y="973151"/>
            <a:ext cx="182769" cy="4400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280434" y="1225081"/>
            <a:ext cx="59720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累加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5739" y="1534435"/>
            <a:ext cx="232346" cy="80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95316" y="1193176"/>
            <a:ext cx="232346" cy="421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270144" y="814660"/>
            <a:ext cx="232346" cy="8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544502" y="696873"/>
            <a:ext cx="232346" cy="91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735740" y="1246749"/>
            <a:ext cx="27875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96385" y="886436"/>
            <a:ext cx="386880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192879" y="510822"/>
            <a:ext cx="386880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458108" y="388001"/>
            <a:ext cx="386880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692746" y="3142876"/>
            <a:ext cx="232346" cy="80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230273" y="2487487"/>
            <a:ext cx="232346" cy="722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6866345" y="2492390"/>
            <a:ext cx="232346" cy="722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7293275" y="2980935"/>
            <a:ext cx="232346" cy="22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660382" y="2849133"/>
            <a:ext cx="27875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207941" y="2188742"/>
            <a:ext cx="9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    </a:t>
            </a:r>
            <a:r>
              <a:rPr lang="zh-TW" altLang="en-US" dirty="0"/>
              <a:t>   </a:t>
            </a:r>
            <a:r>
              <a:rPr lang="zh-TW" altLang="en-US" dirty="0" smtClean="0"/>
              <a:t> </a:t>
            </a: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272634" y="2704632"/>
            <a:ext cx="27875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5" name="向下箭號 34"/>
          <p:cNvSpPr/>
          <p:nvPr/>
        </p:nvSpPr>
        <p:spPr>
          <a:xfrm rot="16200000">
            <a:off x="5238856" y="2601937"/>
            <a:ext cx="182769" cy="4400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5007939" y="2853389"/>
            <a:ext cx="597206" cy="34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調整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/>
              <p:cNvSpPr txBox="1"/>
              <p:nvPr/>
            </p:nvSpPr>
            <p:spPr>
              <a:xfrm>
                <a:off x="5555929" y="3252106"/>
                <a:ext cx="487659" cy="332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29" y="3252106"/>
                <a:ext cx="487659" cy="332788"/>
              </a:xfrm>
              <a:prstGeom prst="rect">
                <a:avLst/>
              </a:prstGeom>
              <a:blipFill>
                <a:blip r:embed="rId2"/>
                <a:stretch>
                  <a:fillRect l="-83750" t="-174545" r="-132500" b="-27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/>
              <p:cNvSpPr txBox="1"/>
              <p:nvPr/>
            </p:nvSpPr>
            <p:spPr>
              <a:xfrm>
                <a:off x="6016306" y="3250981"/>
                <a:ext cx="606152" cy="33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306" y="3250981"/>
                <a:ext cx="606152" cy="334448"/>
              </a:xfrm>
              <a:prstGeom prst="rect">
                <a:avLst/>
              </a:prstGeom>
              <a:blipFill>
                <a:blip r:embed="rId3"/>
                <a:stretch>
                  <a:fillRect l="-47475" t="-174545" r="-108081" b="-27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/>
              <p:cNvSpPr txBox="1"/>
              <p:nvPr/>
            </p:nvSpPr>
            <p:spPr>
              <a:xfrm>
                <a:off x="6657327" y="3250437"/>
                <a:ext cx="606152" cy="33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327" y="3250437"/>
                <a:ext cx="606152" cy="334448"/>
              </a:xfrm>
              <a:prstGeom prst="rect">
                <a:avLst/>
              </a:prstGeom>
              <a:blipFill>
                <a:blip r:embed="rId4"/>
                <a:stretch>
                  <a:fillRect l="-46000" t="-174545" r="-107000" b="-27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/>
              <p:cNvSpPr txBox="1"/>
              <p:nvPr/>
            </p:nvSpPr>
            <p:spPr>
              <a:xfrm>
                <a:off x="7189526" y="3243884"/>
                <a:ext cx="606152" cy="33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526" y="3243884"/>
                <a:ext cx="606152" cy="332787"/>
              </a:xfrm>
              <a:prstGeom prst="rect">
                <a:avLst/>
              </a:prstGeom>
              <a:blipFill>
                <a:blip r:embed="rId5"/>
                <a:stretch>
                  <a:fillRect l="-46000" t="-174545" r="-107000" b="-27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接點 40"/>
          <p:cNvCxnSpPr/>
          <p:nvPr/>
        </p:nvCxnSpPr>
        <p:spPr>
          <a:xfrm>
            <a:off x="2947525" y="2344982"/>
            <a:ext cx="0" cy="944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>
            <a:off x="2947525" y="3274371"/>
            <a:ext cx="1898291" cy="1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/>
          <p:cNvGrpSpPr/>
          <p:nvPr/>
        </p:nvGrpSpPr>
        <p:grpSpPr>
          <a:xfrm>
            <a:off x="3735739" y="2913345"/>
            <a:ext cx="278757" cy="368361"/>
            <a:chOff x="3735739" y="2913345"/>
            <a:chExt cx="278757" cy="368361"/>
          </a:xfrm>
        </p:grpSpPr>
        <p:sp>
          <p:nvSpPr>
            <p:cNvPr id="43" name="矩形 42"/>
            <p:cNvSpPr/>
            <p:nvPr/>
          </p:nvSpPr>
          <p:spPr>
            <a:xfrm>
              <a:off x="3735739" y="3201031"/>
              <a:ext cx="232346" cy="80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735740" y="2913345"/>
              <a:ext cx="278756" cy="3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896385" y="2553032"/>
            <a:ext cx="386880" cy="728674"/>
            <a:chOff x="3896385" y="2553032"/>
            <a:chExt cx="386880" cy="728674"/>
          </a:xfrm>
        </p:grpSpPr>
        <p:sp>
          <p:nvSpPr>
            <p:cNvPr id="44" name="矩形 43"/>
            <p:cNvSpPr/>
            <p:nvPr/>
          </p:nvSpPr>
          <p:spPr>
            <a:xfrm>
              <a:off x="3995316" y="2859772"/>
              <a:ext cx="232346" cy="4219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3896385" y="2553032"/>
              <a:ext cx="386880" cy="3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10</a:t>
              </a:r>
              <a:endParaRPr lang="zh-TW" altLang="en-US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458108" y="2054597"/>
            <a:ext cx="386880" cy="1219775"/>
            <a:chOff x="4458108" y="2054597"/>
            <a:chExt cx="386880" cy="1219775"/>
          </a:xfrm>
        </p:grpSpPr>
        <p:sp>
          <p:nvSpPr>
            <p:cNvPr id="46" name="矩形 45"/>
            <p:cNvSpPr/>
            <p:nvPr/>
          </p:nvSpPr>
          <p:spPr>
            <a:xfrm>
              <a:off x="4544502" y="2363469"/>
              <a:ext cx="232346" cy="91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4458108" y="2054597"/>
              <a:ext cx="386880" cy="3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22</a:t>
              </a:r>
              <a:endParaRPr lang="zh-TW" altLang="en-US" dirty="0"/>
            </a:p>
          </p:txBody>
        </p:sp>
      </p:grpSp>
      <p:sp>
        <p:nvSpPr>
          <p:cNvPr id="51" name="手繪多邊形 50"/>
          <p:cNvSpPr/>
          <p:nvPr/>
        </p:nvSpPr>
        <p:spPr>
          <a:xfrm>
            <a:off x="2964873" y="591125"/>
            <a:ext cx="1893454" cy="1006766"/>
          </a:xfrm>
          <a:custGeom>
            <a:avLst/>
            <a:gdLst>
              <a:gd name="connsiteX0" fmla="*/ 0 w 1893454"/>
              <a:gd name="connsiteY0" fmla="*/ 1006766 h 1006766"/>
              <a:gd name="connsiteX1" fmla="*/ 683491 w 1893454"/>
              <a:gd name="connsiteY1" fmla="*/ 997530 h 1006766"/>
              <a:gd name="connsiteX2" fmla="*/ 711200 w 1893454"/>
              <a:gd name="connsiteY2" fmla="*/ 988293 h 1006766"/>
              <a:gd name="connsiteX3" fmla="*/ 748145 w 1893454"/>
              <a:gd name="connsiteY3" fmla="*/ 969820 h 1006766"/>
              <a:gd name="connsiteX4" fmla="*/ 775854 w 1893454"/>
              <a:gd name="connsiteY4" fmla="*/ 951348 h 1006766"/>
              <a:gd name="connsiteX5" fmla="*/ 840509 w 1893454"/>
              <a:gd name="connsiteY5" fmla="*/ 914402 h 1006766"/>
              <a:gd name="connsiteX6" fmla="*/ 858982 w 1893454"/>
              <a:gd name="connsiteY6" fmla="*/ 886693 h 1006766"/>
              <a:gd name="connsiteX7" fmla="*/ 886691 w 1893454"/>
              <a:gd name="connsiteY7" fmla="*/ 877457 h 1006766"/>
              <a:gd name="connsiteX8" fmla="*/ 914400 w 1893454"/>
              <a:gd name="connsiteY8" fmla="*/ 858984 h 1006766"/>
              <a:gd name="connsiteX9" fmla="*/ 979054 w 1893454"/>
              <a:gd name="connsiteY9" fmla="*/ 775857 h 1006766"/>
              <a:gd name="connsiteX10" fmla="*/ 1025236 w 1893454"/>
              <a:gd name="connsiteY10" fmla="*/ 720439 h 1006766"/>
              <a:gd name="connsiteX11" fmla="*/ 1071418 w 1893454"/>
              <a:gd name="connsiteY11" fmla="*/ 637311 h 1006766"/>
              <a:gd name="connsiteX12" fmla="*/ 1089891 w 1893454"/>
              <a:gd name="connsiteY12" fmla="*/ 609602 h 1006766"/>
              <a:gd name="connsiteX13" fmla="*/ 1136072 w 1893454"/>
              <a:gd name="connsiteY13" fmla="*/ 526475 h 1006766"/>
              <a:gd name="connsiteX14" fmla="*/ 1182254 w 1893454"/>
              <a:gd name="connsiteY14" fmla="*/ 461820 h 1006766"/>
              <a:gd name="connsiteX15" fmla="*/ 1219200 w 1893454"/>
              <a:gd name="connsiteY15" fmla="*/ 406402 h 1006766"/>
              <a:gd name="connsiteX16" fmla="*/ 1246909 w 1893454"/>
              <a:gd name="connsiteY16" fmla="*/ 350984 h 1006766"/>
              <a:gd name="connsiteX17" fmla="*/ 1274618 w 1893454"/>
              <a:gd name="connsiteY17" fmla="*/ 323275 h 1006766"/>
              <a:gd name="connsiteX18" fmla="*/ 1320800 w 1893454"/>
              <a:gd name="connsiteY18" fmla="*/ 240148 h 1006766"/>
              <a:gd name="connsiteX19" fmla="*/ 1339272 w 1893454"/>
              <a:gd name="connsiteY19" fmla="*/ 212439 h 1006766"/>
              <a:gd name="connsiteX20" fmla="*/ 1394691 w 1893454"/>
              <a:gd name="connsiteY20" fmla="*/ 175493 h 1006766"/>
              <a:gd name="connsiteX21" fmla="*/ 1413163 w 1893454"/>
              <a:gd name="connsiteY21" fmla="*/ 147784 h 1006766"/>
              <a:gd name="connsiteX22" fmla="*/ 1440872 w 1893454"/>
              <a:gd name="connsiteY22" fmla="*/ 138548 h 1006766"/>
              <a:gd name="connsiteX23" fmla="*/ 1514763 w 1893454"/>
              <a:gd name="connsiteY23" fmla="*/ 110839 h 1006766"/>
              <a:gd name="connsiteX24" fmla="*/ 1551709 w 1893454"/>
              <a:gd name="connsiteY24" fmla="*/ 101602 h 1006766"/>
              <a:gd name="connsiteX25" fmla="*/ 1607127 w 1893454"/>
              <a:gd name="connsiteY25" fmla="*/ 83130 h 1006766"/>
              <a:gd name="connsiteX26" fmla="*/ 1644072 w 1893454"/>
              <a:gd name="connsiteY26" fmla="*/ 73893 h 1006766"/>
              <a:gd name="connsiteX27" fmla="*/ 1699491 w 1893454"/>
              <a:gd name="connsiteY27" fmla="*/ 55420 h 1006766"/>
              <a:gd name="connsiteX28" fmla="*/ 1727200 w 1893454"/>
              <a:gd name="connsiteY28" fmla="*/ 46184 h 1006766"/>
              <a:gd name="connsiteX29" fmla="*/ 1754909 w 1893454"/>
              <a:gd name="connsiteY29" fmla="*/ 36948 h 1006766"/>
              <a:gd name="connsiteX30" fmla="*/ 1782618 w 1893454"/>
              <a:gd name="connsiteY30" fmla="*/ 18475 h 1006766"/>
              <a:gd name="connsiteX31" fmla="*/ 1819563 w 1893454"/>
              <a:gd name="connsiteY31" fmla="*/ 9239 h 1006766"/>
              <a:gd name="connsiteX32" fmla="*/ 1893454 w 1893454"/>
              <a:gd name="connsiteY32" fmla="*/ 2 h 100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93454" h="1006766">
                <a:moveTo>
                  <a:pt x="0" y="1006766"/>
                </a:moveTo>
                <a:lnTo>
                  <a:pt x="683491" y="997530"/>
                </a:lnTo>
                <a:cubicBezTo>
                  <a:pt x="693224" y="997277"/>
                  <a:pt x="702251" y="992128"/>
                  <a:pt x="711200" y="988293"/>
                </a:cubicBezTo>
                <a:cubicBezTo>
                  <a:pt x="723855" y="982869"/>
                  <a:pt x="736190" y="976651"/>
                  <a:pt x="748145" y="969820"/>
                </a:cubicBezTo>
                <a:cubicBezTo>
                  <a:pt x="757783" y="964313"/>
                  <a:pt x="766216" y="956855"/>
                  <a:pt x="775854" y="951348"/>
                </a:cubicBezTo>
                <a:cubicBezTo>
                  <a:pt x="857871" y="904482"/>
                  <a:pt x="773011" y="959401"/>
                  <a:pt x="840509" y="914402"/>
                </a:cubicBezTo>
                <a:cubicBezTo>
                  <a:pt x="846667" y="905166"/>
                  <a:pt x="850314" y="893628"/>
                  <a:pt x="858982" y="886693"/>
                </a:cubicBezTo>
                <a:cubicBezTo>
                  <a:pt x="866585" y="880611"/>
                  <a:pt x="877983" y="881811"/>
                  <a:pt x="886691" y="877457"/>
                </a:cubicBezTo>
                <a:cubicBezTo>
                  <a:pt x="896620" y="872493"/>
                  <a:pt x="905872" y="866091"/>
                  <a:pt x="914400" y="858984"/>
                </a:cubicBezTo>
                <a:cubicBezTo>
                  <a:pt x="992403" y="793981"/>
                  <a:pt x="876062" y="878849"/>
                  <a:pt x="979054" y="775857"/>
                </a:cubicBezTo>
                <a:cubicBezTo>
                  <a:pt x="1014612" y="740299"/>
                  <a:pt x="999517" y="759016"/>
                  <a:pt x="1025236" y="720439"/>
                </a:cubicBezTo>
                <a:cubicBezTo>
                  <a:pt x="1041492" y="671668"/>
                  <a:pt x="1029072" y="700830"/>
                  <a:pt x="1071418" y="637311"/>
                </a:cubicBezTo>
                <a:lnTo>
                  <a:pt x="1089891" y="609602"/>
                </a:lnTo>
                <a:cubicBezTo>
                  <a:pt x="1127949" y="495423"/>
                  <a:pt x="1084226" y="599058"/>
                  <a:pt x="1136072" y="526475"/>
                </a:cubicBezTo>
                <a:cubicBezTo>
                  <a:pt x="1196862" y="441371"/>
                  <a:pt x="1110205" y="533871"/>
                  <a:pt x="1182254" y="461820"/>
                </a:cubicBezTo>
                <a:cubicBezTo>
                  <a:pt x="1199047" y="394654"/>
                  <a:pt x="1176676" y="448927"/>
                  <a:pt x="1219200" y="406402"/>
                </a:cubicBezTo>
                <a:cubicBezTo>
                  <a:pt x="1262797" y="362804"/>
                  <a:pt x="1216861" y="396055"/>
                  <a:pt x="1246909" y="350984"/>
                </a:cubicBezTo>
                <a:cubicBezTo>
                  <a:pt x="1254155" y="340116"/>
                  <a:pt x="1265382" y="332511"/>
                  <a:pt x="1274618" y="323275"/>
                </a:cubicBezTo>
                <a:cubicBezTo>
                  <a:pt x="1290875" y="274503"/>
                  <a:pt x="1278453" y="303669"/>
                  <a:pt x="1320800" y="240148"/>
                </a:cubicBezTo>
                <a:cubicBezTo>
                  <a:pt x="1326957" y="230912"/>
                  <a:pt x="1330036" y="218596"/>
                  <a:pt x="1339272" y="212439"/>
                </a:cubicBezTo>
                <a:lnTo>
                  <a:pt x="1394691" y="175493"/>
                </a:lnTo>
                <a:cubicBezTo>
                  <a:pt x="1400848" y="166257"/>
                  <a:pt x="1404495" y="154718"/>
                  <a:pt x="1413163" y="147784"/>
                </a:cubicBezTo>
                <a:cubicBezTo>
                  <a:pt x="1420765" y="141702"/>
                  <a:pt x="1432164" y="142902"/>
                  <a:pt x="1440872" y="138548"/>
                </a:cubicBezTo>
                <a:cubicBezTo>
                  <a:pt x="1509338" y="104316"/>
                  <a:pt x="1418534" y="132224"/>
                  <a:pt x="1514763" y="110839"/>
                </a:cubicBezTo>
                <a:cubicBezTo>
                  <a:pt x="1527155" y="108085"/>
                  <a:pt x="1539550" y="105250"/>
                  <a:pt x="1551709" y="101602"/>
                </a:cubicBezTo>
                <a:cubicBezTo>
                  <a:pt x="1570360" y="96007"/>
                  <a:pt x="1588237" y="87853"/>
                  <a:pt x="1607127" y="83130"/>
                </a:cubicBezTo>
                <a:cubicBezTo>
                  <a:pt x="1619442" y="80051"/>
                  <a:pt x="1631913" y="77541"/>
                  <a:pt x="1644072" y="73893"/>
                </a:cubicBezTo>
                <a:cubicBezTo>
                  <a:pt x="1662723" y="68298"/>
                  <a:pt x="1681018" y="61578"/>
                  <a:pt x="1699491" y="55420"/>
                </a:cubicBezTo>
                <a:lnTo>
                  <a:pt x="1727200" y="46184"/>
                </a:lnTo>
                <a:lnTo>
                  <a:pt x="1754909" y="36948"/>
                </a:lnTo>
                <a:cubicBezTo>
                  <a:pt x="1764145" y="30790"/>
                  <a:pt x="1772415" y="22848"/>
                  <a:pt x="1782618" y="18475"/>
                </a:cubicBezTo>
                <a:cubicBezTo>
                  <a:pt x="1794286" y="13475"/>
                  <a:pt x="1807074" y="11510"/>
                  <a:pt x="1819563" y="9239"/>
                </a:cubicBezTo>
                <a:cubicBezTo>
                  <a:pt x="1872761" y="-433"/>
                  <a:pt x="1864499" y="2"/>
                  <a:pt x="1893454" y="2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/>
          <p:cNvCxnSpPr/>
          <p:nvPr/>
        </p:nvCxnSpPr>
        <p:spPr>
          <a:xfrm flipV="1">
            <a:off x="2976839" y="2101177"/>
            <a:ext cx="1809364" cy="11534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手繪多邊形 53"/>
          <p:cNvSpPr/>
          <p:nvPr/>
        </p:nvSpPr>
        <p:spPr>
          <a:xfrm>
            <a:off x="2905185" y="2275467"/>
            <a:ext cx="1893454" cy="1006766"/>
          </a:xfrm>
          <a:custGeom>
            <a:avLst/>
            <a:gdLst>
              <a:gd name="connsiteX0" fmla="*/ 0 w 1893454"/>
              <a:gd name="connsiteY0" fmla="*/ 1006766 h 1006766"/>
              <a:gd name="connsiteX1" fmla="*/ 683491 w 1893454"/>
              <a:gd name="connsiteY1" fmla="*/ 997530 h 1006766"/>
              <a:gd name="connsiteX2" fmla="*/ 711200 w 1893454"/>
              <a:gd name="connsiteY2" fmla="*/ 988293 h 1006766"/>
              <a:gd name="connsiteX3" fmla="*/ 748145 w 1893454"/>
              <a:gd name="connsiteY3" fmla="*/ 969820 h 1006766"/>
              <a:gd name="connsiteX4" fmla="*/ 775854 w 1893454"/>
              <a:gd name="connsiteY4" fmla="*/ 951348 h 1006766"/>
              <a:gd name="connsiteX5" fmla="*/ 840509 w 1893454"/>
              <a:gd name="connsiteY5" fmla="*/ 914402 h 1006766"/>
              <a:gd name="connsiteX6" fmla="*/ 858982 w 1893454"/>
              <a:gd name="connsiteY6" fmla="*/ 886693 h 1006766"/>
              <a:gd name="connsiteX7" fmla="*/ 886691 w 1893454"/>
              <a:gd name="connsiteY7" fmla="*/ 877457 h 1006766"/>
              <a:gd name="connsiteX8" fmla="*/ 914400 w 1893454"/>
              <a:gd name="connsiteY8" fmla="*/ 858984 h 1006766"/>
              <a:gd name="connsiteX9" fmla="*/ 979054 w 1893454"/>
              <a:gd name="connsiteY9" fmla="*/ 775857 h 1006766"/>
              <a:gd name="connsiteX10" fmla="*/ 1025236 w 1893454"/>
              <a:gd name="connsiteY10" fmla="*/ 720439 h 1006766"/>
              <a:gd name="connsiteX11" fmla="*/ 1071418 w 1893454"/>
              <a:gd name="connsiteY11" fmla="*/ 637311 h 1006766"/>
              <a:gd name="connsiteX12" fmla="*/ 1089891 w 1893454"/>
              <a:gd name="connsiteY12" fmla="*/ 609602 h 1006766"/>
              <a:gd name="connsiteX13" fmla="*/ 1136072 w 1893454"/>
              <a:gd name="connsiteY13" fmla="*/ 526475 h 1006766"/>
              <a:gd name="connsiteX14" fmla="*/ 1182254 w 1893454"/>
              <a:gd name="connsiteY14" fmla="*/ 461820 h 1006766"/>
              <a:gd name="connsiteX15" fmla="*/ 1219200 w 1893454"/>
              <a:gd name="connsiteY15" fmla="*/ 406402 h 1006766"/>
              <a:gd name="connsiteX16" fmla="*/ 1246909 w 1893454"/>
              <a:gd name="connsiteY16" fmla="*/ 350984 h 1006766"/>
              <a:gd name="connsiteX17" fmla="*/ 1274618 w 1893454"/>
              <a:gd name="connsiteY17" fmla="*/ 323275 h 1006766"/>
              <a:gd name="connsiteX18" fmla="*/ 1320800 w 1893454"/>
              <a:gd name="connsiteY18" fmla="*/ 240148 h 1006766"/>
              <a:gd name="connsiteX19" fmla="*/ 1339272 w 1893454"/>
              <a:gd name="connsiteY19" fmla="*/ 212439 h 1006766"/>
              <a:gd name="connsiteX20" fmla="*/ 1394691 w 1893454"/>
              <a:gd name="connsiteY20" fmla="*/ 175493 h 1006766"/>
              <a:gd name="connsiteX21" fmla="*/ 1413163 w 1893454"/>
              <a:gd name="connsiteY21" fmla="*/ 147784 h 1006766"/>
              <a:gd name="connsiteX22" fmla="*/ 1440872 w 1893454"/>
              <a:gd name="connsiteY22" fmla="*/ 138548 h 1006766"/>
              <a:gd name="connsiteX23" fmla="*/ 1514763 w 1893454"/>
              <a:gd name="connsiteY23" fmla="*/ 110839 h 1006766"/>
              <a:gd name="connsiteX24" fmla="*/ 1551709 w 1893454"/>
              <a:gd name="connsiteY24" fmla="*/ 101602 h 1006766"/>
              <a:gd name="connsiteX25" fmla="*/ 1607127 w 1893454"/>
              <a:gd name="connsiteY25" fmla="*/ 83130 h 1006766"/>
              <a:gd name="connsiteX26" fmla="*/ 1644072 w 1893454"/>
              <a:gd name="connsiteY26" fmla="*/ 73893 h 1006766"/>
              <a:gd name="connsiteX27" fmla="*/ 1699491 w 1893454"/>
              <a:gd name="connsiteY27" fmla="*/ 55420 h 1006766"/>
              <a:gd name="connsiteX28" fmla="*/ 1727200 w 1893454"/>
              <a:gd name="connsiteY28" fmla="*/ 46184 h 1006766"/>
              <a:gd name="connsiteX29" fmla="*/ 1754909 w 1893454"/>
              <a:gd name="connsiteY29" fmla="*/ 36948 h 1006766"/>
              <a:gd name="connsiteX30" fmla="*/ 1782618 w 1893454"/>
              <a:gd name="connsiteY30" fmla="*/ 18475 h 1006766"/>
              <a:gd name="connsiteX31" fmla="*/ 1819563 w 1893454"/>
              <a:gd name="connsiteY31" fmla="*/ 9239 h 1006766"/>
              <a:gd name="connsiteX32" fmla="*/ 1893454 w 1893454"/>
              <a:gd name="connsiteY32" fmla="*/ 2 h 100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93454" h="1006766">
                <a:moveTo>
                  <a:pt x="0" y="1006766"/>
                </a:moveTo>
                <a:lnTo>
                  <a:pt x="683491" y="997530"/>
                </a:lnTo>
                <a:cubicBezTo>
                  <a:pt x="693224" y="997277"/>
                  <a:pt x="702251" y="992128"/>
                  <a:pt x="711200" y="988293"/>
                </a:cubicBezTo>
                <a:cubicBezTo>
                  <a:pt x="723855" y="982869"/>
                  <a:pt x="736190" y="976651"/>
                  <a:pt x="748145" y="969820"/>
                </a:cubicBezTo>
                <a:cubicBezTo>
                  <a:pt x="757783" y="964313"/>
                  <a:pt x="766216" y="956855"/>
                  <a:pt x="775854" y="951348"/>
                </a:cubicBezTo>
                <a:cubicBezTo>
                  <a:pt x="857871" y="904482"/>
                  <a:pt x="773011" y="959401"/>
                  <a:pt x="840509" y="914402"/>
                </a:cubicBezTo>
                <a:cubicBezTo>
                  <a:pt x="846667" y="905166"/>
                  <a:pt x="850314" y="893628"/>
                  <a:pt x="858982" y="886693"/>
                </a:cubicBezTo>
                <a:cubicBezTo>
                  <a:pt x="866585" y="880611"/>
                  <a:pt x="877983" y="881811"/>
                  <a:pt x="886691" y="877457"/>
                </a:cubicBezTo>
                <a:cubicBezTo>
                  <a:pt x="896620" y="872493"/>
                  <a:pt x="905872" y="866091"/>
                  <a:pt x="914400" y="858984"/>
                </a:cubicBezTo>
                <a:cubicBezTo>
                  <a:pt x="992403" y="793981"/>
                  <a:pt x="876062" y="878849"/>
                  <a:pt x="979054" y="775857"/>
                </a:cubicBezTo>
                <a:cubicBezTo>
                  <a:pt x="1014612" y="740299"/>
                  <a:pt x="999517" y="759016"/>
                  <a:pt x="1025236" y="720439"/>
                </a:cubicBezTo>
                <a:cubicBezTo>
                  <a:pt x="1041492" y="671668"/>
                  <a:pt x="1029072" y="700830"/>
                  <a:pt x="1071418" y="637311"/>
                </a:cubicBezTo>
                <a:lnTo>
                  <a:pt x="1089891" y="609602"/>
                </a:lnTo>
                <a:cubicBezTo>
                  <a:pt x="1127949" y="495423"/>
                  <a:pt x="1084226" y="599058"/>
                  <a:pt x="1136072" y="526475"/>
                </a:cubicBezTo>
                <a:cubicBezTo>
                  <a:pt x="1196862" y="441371"/>
                  <a:pt x="1110205" y="533871"/>
                  <a:pt x="1182254" y="461820"/>
                </a:cubicBezTo>
                <a:cubicBezTo>
                  <a:pt x="1199047" y="394654"/>
                  <a:pt x="1176676" y="448927"/>
                  <a:pt x="1219200" y="406402"/>
                </a:cubicBezTo>
                <a:cubicBezTo>
                  <a:pt x="1262797" y="362804"/>
                  <a:pt x="1216861" y="396055"/>
                  <a:pt x="1246909" y="350984"/>
                </a:cubicBezTo>
                <a:cubicBezTo>
                  <a:pt x="1254155" y="340116"/>
                  <a:pt x="1265382" y="332511"/>
                  <a:pt x="1274618" y="323275"/>
                </a:cubicBezTo>
                <a:cubicBezTo>
                  <a:pt x="1290875" y="274503"/>
                  <a:pt x="1278453" y="303669"/>
                  <a:pt x="1320800" y="240148"/>
                </a:cubicBezTo>
                <a:cubicBezTo>
                  <a:pt x="1326957" y="230912"/>
                  <a:pt x="1330036" y="218596"/>
                  <a:pt x="1339272" y="212439"/>
                </a:cubicBezTo>
                <a:lnTo>
                  <a:pt x="1394691" y="175493"/>
                </a:lnTo>
                <a:cubicBezTo>
                  <a:pt x="1400848" y="166257"/>
                  <a:pt x="1404495" y="154718"/>
                  <a:pt x="1413163" y="147784"/>
                </a:cubicBezTo>
                <a:cubicBezTo>
                  <a:pt x="1420765" y="141702"/>
                  <a:pt x="1432164" y="142902"/>
                  <a:pt x="1440872" y="138548"/>
                </a:cubicBezTo>
                <a:cubicBezTo>
                  <a:pt x="1509338" y="104316"/>
                  <a:pt x="1418534" y="132224"/>
                  <a:pt x="1514763" y="110839"/>
                </a:cubicBezTo>
                <a:cubicBezTo>
                  <a:pt x="1527155" y="108085"/>
                  <a:pt x="1539550" y="105250"/>
                  <a:pt x="1551709" y="101602"/>
                </a:cubicBezTo>
                <a:cubicBezTo>
                  <a:pt x="1570360" y="96007"/>
                  <a:pt x="1588237" y="87853"/>
                  <a:pt x="1607127" y="83130"/>
                </a:cubicBezTo>
                <a:cubicBezTo>
                  <a:pt x="1619442" y="80051"/>
                  <a:pt x="1631913" y="77541"/>
                  <a:pt x="1644072" y="73893"/>
                </a:cubicBezTo>
                <a:cubicBezTo>
                  <a:pt x="1662723" y="68298"/>
                  <a:pt x="1681018" y="61578"/>
                  <a:pt x="1699491" y="55420"/>
                </a:cubicBezTo>
                <a:lnTo>
                  <a:pt x="1727200" y="46184"/>
                </a:lnTo>
                <a:lnTo>
                  <a:pt x="1754909" y="36948"/>
                </a:lnTo>
                <a:cubicBezTo>
                  <a:pt x="1764145" y="30790"/>
                  <a:pt x="1772415" y="22848"/>
                  <a:pt x="1782618" y="18475"/>
                </a:cubicBezTo>
                <a:cubicBezTo>
                  <a:pt x="1794286" y="13475"/>
                  <a:pt x="1807074" y="11510"/>
                  <a:pt x="1819563" y="9239"/>
                </a:cubicBezTo>
                <a:cubicBezTo>
                  <a:pt x="1872761" y="-433"/>
                  <a:pt x="1864499" y="2"/>
                  <a:pt x="1893454" y="2"/>
                </a:cubicBezTo>
              </a:path>
            </a:pathLst>
          </a:custGeom>
          <a:noFill/>
          <a:ln w="38100">
            <a:solidFill>
              <a:srgbClr val="0070C0">
                <a:alpha val="3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下箭號 54"/>
          <p:cNvSpPr/>
          <p:nvPr/>
        </p:nvSpPr>
        <p:spPr>
          <a:xfrm>
            <a:off x="3770230" y="1844229"/>
            <a:ext cx="311358" cy="3816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4060707" y="18098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理想上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7" name="群組 56"/>
          <p:cNvGrpSpPr/>
          <p:nvPr/>
        </p:nvGrpSpPr>
        <p:grpSpPr>
          <a:xfrm>
            <a:off x="4192879" y="2177418"/>
            <a:ext cx="386880" cy="1104288"/>
            <a:chOff x="4192879" y="2177418"/>
            <a:chExt cx="386880" cy="1104288"/>
          </a:xfrm>
        </p:grpSpPr>
        <p:sp>
          <p:nvSpPr>
            <p:cNvPr id="58" name="矩形 57"/>
            <p:cNvSpPr/>
            <p:nvPr/>
          </p:nvSpPr>
          <p:spPr>
            <a:xfrm>
              <a:off x="4270144" y="2481256"/>
              <a:ext cx="232346" cy="800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4192879" y="2177418"/>
              <a:ext cx="386880" cy="3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19</a:t>
              </a:r>
              <a:endParaRPr lang="zh-TW" altLang="en-US" dirty="0"/>
            </a:p>
          </p:txBody>
        </p:sp>
      </p:grpSp>
      <p:sp>
        <p:nvSpPr>
          <p:cNvPr id="60" name="矩形 59"/>
          <p:cNvSpPr/>
          <p:nvPr/>
        </p:nvSpPr>
        <p:spPr>
          <a:xfrm>
            <a:off x="4544502" y="4506060"/>
            <a:ext cx="6840603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Hint: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不可能做到完全直線，但盡可能讓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每個不同強度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的出現機率在每個位置均等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考慮某個範圍內的強度數量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67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-0.0658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04662 -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-0.01433 -0.00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 animBg="1"/>
      <p:bldP spid="36" grpId="0"/>
      <p:bldP spid="37" grpId="0"/>
      <p:bldP spid="38" grpId="0"/>
      <p:bldP spid="39" grpId="0"/>
      <p:bldP spid="40" grpId="0"/>
      <p:bldP spid="60" grpId="0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47</TotalTime>
  <Words>546</Words>
  <Application>Microsoft Office PowerPoint</Application>
  <PresentationFormat>寬螢幕</PresentationFormat>
  <Paragraphs>106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微軟正黑體</vt:lpstr>
      <vt:lpstr>新細明體</vt:lpstr>
      <vt:lpstr>標楷體</vt:lpstr>
      <vt:lpstr>Arial</vt:lpstr>
      <vt:lpstr>Cambria Math</vt:lpstr>
      <vt:lpstr>Gill Sans MT</vt:lpstr>
      <vt:lpstr>Gallery</vt:lpstr>
      <vt:lpstr>影像處理HW1</vt:lpstr>
      <vt:lpstr>直方圖(Histogram)</vt:lpstr>
      <vt:lpstr>直方圖(Histogram)</vt:lpstr>
      <vt:lpstr>直方圖調整</vt:lpstr>
      <vt:lpstr>彩色影像的直方圖</vt:lpstr>
      <vt:lpstr>Histogram Equalization</vt:lpstr>
      <vt:lpstr>Histogram Equalization</vt:lpstr>
      <vt:lpstr>PowerPoint 簡報</vt:lpstr>
      <vt:lpstr>PowerPoint 簡報</vt:lpstr>
      <vt:lpstr>結果</vt:lpstr>
      <vt:lpstr>步驟</vt:lpstr>
      <vt:lpstr>評分(DeadLine：10/25 23:59:59)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影像處理HW1</dc:title>
  <dc:creator>parkertsai@giga.net.tw</dc:creator>
  <cp:lastModifiedBy>parkertsai@giga.net.tw</cp:lastModifiedBy>
  <cp:revision>14</cp:revision>
  <dcterms:created xsi:type="dcterms:W3CDTF">2020-10-06T15:24:05Z</dcterms:created>
  <dcterms:modified xsi:type="dcterms:W3CDTF">2020-10-06T16:11:51Z</dcterms:modified>
</cp:coreProperties>
</file>